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colors6.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drawing6.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layout6.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diagrams/quickStyle6.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4" r:id="rId4"/>
    <p:sldMasterId id="2147483668" r:id="rId5"/>
    <p:sldMasterId id="2147483672" r:id="rId6"/>
    <p:sldMasterId id="2147483676" r:id="rId7"/>
    <p:sldMasterId id="2147483680" r:id="rId8"/>
    <p:sldMasterId id="2147483684" r:id="rId9"/>
    <p:sldMasterId id="2147483688" r:id="rId10"/>
    <p:sldMasterId id="2147483692" r:id="rId11"/>
  </p:sldMasterIdLst>
  <p:notesMasterIdLst>
    <p:notesMasterId r:id="rId13"/>
  </p:notesMasterIdLst>
  <p:sldIdLst>
    <p:sldId id="470" r:id="rId12"/>
    <p:sldId id="471" r:id="rId14"/>
    <p:sldId id="352" r:id="rId15"/>
    <p:sldId id="516" r:id="rId16"/>
    <p:sldId id="529" r:id="rId17"/>
    <p:sldId id="567" r:id="rId18"/>
    <p:sldId id="568" r:id="rId19"/>
    <p:sldId id="585" r:id="rId20"/>
    <p:sldId id="586" r:id="rId21"/>
    <p:sldId id="569" r:id="rId22"/>
    <p:sldId id="570" r:id="rId23"/>
    <p:sldId id="588" r:id="rId24"/>
    <p:sldId id="587" r:id="rId25"/>
    <p:sldId id="575" r:id="rId26"/>
    <p:sldId id="577" r:id="rId27"/>
    <p:sldId id="578" r:id="rId28"/>
    <p:sldId id="579" r:id="rId29"/>
    <p:sldId id="580" r:id="rId30"/>
    <p:sldId id="576" r:id="rId31"/>
    <p:sldId id="581" r:id="rId32"/>
    <p:sldId id="582" r:id="rId33"/>
    <p:sldId id="583" r:id="rId34"/>
    <p:sldId id="584" r:id="rId35"/>
    <p:sldId id="297" r:id="rId36"/>
  </p:sldIdLst>
  <p:sldSz cx="12190095" cy="685927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B9A8"/>
    <a:srgbClr val="11A49E"/>
    <a:srgbClr val="3296A8"/>
    <a:srgbClr val="6D8AAB"/>
    <a:srgbClr val="31709C"/>
    <a:srgbClr val="7697B3"/>
    <a:srgbClr val="6FA094"/>
    <a:srgbClr val="94BCB4"/>
    <a:srgbClr val="59503C"/>
    <a:srgbClr val="1FBC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88" autoAdjust="0"/>
    <p:restoredTop sz="97778" autoAdjust="0"/>
  </p:normalViewPr>
  <p:slideViewPr>
    <p:cSldViewPr snapToGrid="0" showGuides="1">
      <p:cViewPr varScale="1">
        <p:scale>
          <a:sx n="106" d="100"/>
          <a:sy n="106" d="100"/>
        </p:scale>
        <p:origin x="630" y="114"/>
      </p:cViewPr>
      <p:guideLst>
        <p:guide orient="horz" pos="2136"/>
        <p:guide pos="3839"/>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slide" Target="slides/slide24.xml"/><Relationship Id="rId35" Type="http://schemas.openxmlformats.org/officeDocument/2006/relationships/slide" Target="slides/slide23.xml"/><Relationship Id="rId34" Type="http://schemas.openxmlformats.org/officeDocument/2006/relationships/slide" Target="slides/slide22.xml"/><Relationship Id="rId33" Type="http://schemas.openxmlformats.org/officeDocument/2006/relationships/slide" Target="slides/slide21.xml"/><Relationship Id="rId32" Type="http://schemas.openxmlformats.org/officeDocument/2006/relationships/slide" Target="slides/slide20.xml"/><Relationship Id="rId31" Type="http://schemas.openxmlformats.org/officeDocument/2006/relationships/slide" Target="slides/slide19.xml"/><Relationship Id="rId30" Type="http://schemas.openxmlformats.org/officeDocument/2006/relationships/slide" Target="slides/slide18.xml"/><Relationship Id="rId3" Type="http://schemas.openxmlformats.org/officeDocument/2006/relationships/slideMaster" Target="slideMasters/slideMaster2.xml"/><Relationship Id="rId29" Type="http://schemas.openxmlformats.org/officeDocument/2006/relationships/slide" Target="slides/slide17.xml"/><Relationship Id="rId28" Type="http://schemas.openxmlformats.org/officeDocument/2006/relationships/slide" Target="slides/slide16.xml"/><Relationship Id="rId27" Type="http://schemas.openxmlformats.org/officeDocument/2006/relationships/slide" Target="slides/slide15.xml"/><Relationship Id="rId26" Type="http://schemas.openxmlformats.org/officeDocument/2006/relationships/slide" Target="slides/slide14.xml"/><Relationship Id="rId25" Type="http://schemas.openxmlformats.org/officeDocument/2006/relationships/slide" Target="slides/slide13.xml"/><Relationship Id="rId24" Type="http://schemas.openxmlformats.org/officeDocument/2006/relationships/slide" Target="slides/slide12.xml"/><Relationship Id="rId23" Type="http://schemas.openxmlformats.org/officeDocument/2006/relationships/slide" Target="slides/slide11.xml"/><Relationship Id="rId22" Type="http://schemas.openxmlformats.org/officeDocument/2006/relationships/slide" Target="slides/slide10.xml"/><Relationship Id="rId21" Type="http://schemas.openxmlformats.org/officeDocument/2006/relationships/slide" Target="slides/slide9.xml"/><Relationship Id="rId20" Type="http://schemas.openxmlformats.org/officeDocument/2006/relationships/slide" Target="slides/slide8.xml"/><Relationship Id="rId2" Type="http://schemas.openxmlformats.org/officeDocument/2006/relationships/theme" Target="theme/theme1.xml"/><Relationship Id="rId19" Type="http://schemas.openxmlformats.org/officeDocument/2006/relationships/slide" Target="slides/slide7.xml"/><Relationship Id="rId18" Type="http://schemas.openxmlformats.org/officeDocument/2006/relationships/slide" Target="slides/slide6.xml"/><Relationship Id="rId17" Type="http://schemas.openxmlformats.org/officeDocument/2006/relationships/slide" Target="slides/slide5.xml"/><Relationship Id="rId16" Type="http://schemas.openxmlformats.org/officeDocument/2006/relationships/slide" Target="slides/slide4.xml"/><Relationship Id="rId15" Type="http://schemas.openxmlformats.org/officeDocument/2006/relationships/slide" Target="slides/slide3.xml"/><Relationship Id="rId14" Type="http://schemas.openxmlformats.org/officeDocument/2006/relationships/slide" Target="slides/slide2.xml"/><Relationship Id="rId13" Type="http://schemas.openxmlformats.org/officeDocument/2006/relationships/notesMaster" Target="notesMasters/notesMaster1.xml"/><Relationship Id="rId12" Type="http://schemas.openxmlformats.org/officeDocument/2006/relationships/slide" Target="slides/slide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207A3BC-A9C2-4C33-B489-5343039A9FF0}" type="doc">
      <dgm:prSet loTypeId="urn:microsoft.com/office/officeart/2005/8/layout/radial2#1" loCatId="relationship" qsTypeId="urn:microsoft.com/office/officeart/2005/8/quickstyle/simple1#1" qsCatId="simple" csTypeId="urn:microsoft.com/office/officeart/2005/8/colors/colorful5#1" csCatId="colorful" phldr="1"/>
      <dgm:spPr/>
      <dgm:t>
        <a:bodyPr/>
        <a:lstStyle/>
        <a:p>
          <a:endParaRPr lang="zh-CN" altLang="en-US"/>
        </a:p>
      </dgm:t>
    </dgm:pt>
    <dgm:pt modelId="{5EAE5265-9FB5-4C31-9CAF-2843CA8A25F0}">
      <dgm:prSet phldrT="[文本]"/>
      <dgm:spPr/>
      <dgm:t>
        <a:bodyPr/>
        <a:lstStyle/>
        <a:p>
          <a:r>
            <a:rPr lang="zh-CN" altLang="en-US" b="1" dirty="0"/>
            <a:t>科学情感与态度</a:t>
          </a:r>
        </a:p>
      </dgm:t>
    </dgm:pt>
    <dgm:pt modelId="{70D8AED4-4E94-48E0-8681-9F8362EEAD59}" cxnId="{4D0AB2C6-A7C9-4620-8810-E99D60A948E7}" type="parTrans">
      <dgm:prSet/>
      <dgm:spPr/>
      <dgm:t>
        <a:bodyPr/>
        <a:lstStyle/>
        <a:p>
          <a:endParaRPr lang="zh-CN" altLang="en-US"/>
        </a:p>
      </dgm:t>
    </dgm:pt>
    <dgm:pt modelId="{2B96E047-CD85-4FD6-9D59-3E18E8D19509}" cxnId="{4D0AB2C6-A7C9-4620-8810-E99D60A948E7}" type="sibTrans">
      <dgm:prSet/>
      <dgm:spPr/>
      <dgm:t>
        <a:bodyPr/>
        <a:lstStyle/>
        <a:p>
          <a:endParaRPr lang="zh-CN" altLang="en-US"/>
        </a:p>
      </dgm:t>
    </dgm:pt>
    <dgm:pt modelId="{7995650D-8920-46F8-94BC-7C94DD3AFE72}">
      <dgm:prSet phldrT="[文本]"/>
      <dgm:spPr/>
      <dgm:t>
        <a:bodyPr/>
        <a:lstStyle/>
        <a:p>
          <a:r>
            <a:rPr lang="zh-CN" altLang="en-US" b="1" dirty="0"/>
            <a:t>科学的方法和能力</a:t>
          </a:r>
        </a:p>
      </dgm:t>
    </dgm:pt>
    <dgm:pt modelId="{132BEB43-2958-4FB5-9982-6CA488A17CD8}" cxnId="{533D5B17-046A-4357-8FBB-89159E7B0BD7}" type="parTrans">
      <dgm:prSet/>
      <dgm:spPr/>
      <dgm:t>
        <a:bodyPr/>
        <a:lstStyle/>
        <a:p>
          <a:endParaRPr lang="zh-CN" altLang="en-US"/>
        </a:p>
      </dgm:t>
    </dgm:pt>
    <dgm:pt modelId="{9760B2C9-F5C0-4133-B222-DBE1194368C6}" cxnId="{533D5B17-046A-4357-8FBB-89159E7B0BD7}" type="sibTrans">
      <dgm:prSet/>
      <dgm:spPr/>
      <dgm:t>
        <a:bodyPr/>
        <a:lstStyle/>
        <a:p>
          <a:endParaRPr lang="zh-CN" altLang="en-US"/>
        </a:p>
      </dgm:t>
    </dgm:pt>
    <dgm:pt modelId="{6BCE4DE5-2594-458F-983D-6CE70A5555C4}">
      <dgm:prSet phldrT="[文本]"/>
      <dgm:spPr/>
      <dgm:t>
        <a:bodyPr/>
        <a:lstStyle/>
        <a:p>
          <a:r>
            <a:rPr lang="zh-CN" altLang="en-US" b="1" dirty="0"/>
            <a:t>科学知识与技能</a:t>
          </a:r>
        </a:p>
      </dgm:t>
    </dgm:pt>
    <dgm:pt modelId="{428FDC24-9E9C-47ED-A4B5-DD2512868B9F}" cxnId="{40BD4781-5C73-4FF2-96BB-914E5B65B809}" type="parTrans">
      <dgm:prSet/>
      <dgm:spPr/>
      <dgm:t>
        <a:bodyPr/>
        <a:lstStyle/>
        <a:p>
          <a:endParaRPr lang="zh-CN" altLang="en-US"/>
        </a:p>
      </dgm:t>
    </dgm:pt>
    <dgm:pt modelId="{0816B2AC-322D-4E41-AF14-9E972E3D8341}" cxnId="{40BD4781-5C73-4FF2-96BB-914E5B65B809}" type="sibTrans">
      <dgm:prSet/>
      <dgm:spPr/>
      <dgm:t>
        <a:bodyPr/>
        <a:lstStyle/>
        <a:p>
          <a:endParaRPr lang="zh-CN" altLang="en-US"/>
        </a:p>
      </dgm:t>
    </dgm:pt>
    <dgm:pt modelId="{636D2435-B6C9-433B-BD31-19F5150B3385}" type="pres">
      <dgm:prSet presAssocID="{5207A3BC-A9C2-4C33-B489-5343039A9FF0}" presName="composite" presStyleCnt="0">
        <dgm:presLayoutVars>
          <dgm:chMax val="5"/>
          <dgm:dir/>
          <dgm:animLvl val="ctr"/>
          <dgm:resizeHandles val="exact"/>
        </dgm:presLayoutVars>
      </dgm:prSet>
      <dgm:spPr/>
    </dgm:pt>
    <dgm:pt modelId="{43631F90-7119-478F-B549-BE3AC72D7F13}" type="pres">
      <dgm:prSet presAssocID="{5207A3BC-A9C2-4C33-B489-5343039A9FF0}" presName="cycle" presStyleCnt="0"/>
      <dgm:spPr/>
    </dgm:pt>
    <dgm:pt modelId="{8CFAAE55-CFE6-48E6-ACC1-9E1DE03B0916}" type="pres">
      <dgm:prSet presAssocID="{5207A3BC-A9C2-4C33-B489-5343039A9FF0}" presName="centerShape" presStyleCnt="0"/>
      <dgm:spPr/>
    </dgm:pt>
    <dgm:pt modelId="{72F1B3DC-DDAC-4997-98FC-7911CCEEC3E3}" type="pres">
      <dgm:prSet presAssocID="{5207A3BC-A9C2-4C33-B489-5343039A9FF0}" presName="connSite" presStyleLbl="node1" presStyleIdx="0" presStyleCnt="4"/>
      <dgm:spPr/>
    </dgm:pt>
    <dgm:pt modelId="{CD07FD82-C7EC-4C3D-B74A-A51189A35167}" type="pres">
      <dgm:prSet presAssocID="{5207A3BC-A9C2-4C33-B489-5343039A9FF0}" presName="visible" presStyleLbl="node1" presStyleIdx="0" presStyleCnt="4"/>
      <dgm:spPr/>
    </dgm:pt>
    <dgm:pt modelId="{EEB3BEDF-A503-4317-BAA1-70B288248E44}" type="pres">
      <dgm:prSet presAssocID="{70D8AED4-4E94-48E0-8681-9F8362EEAD59}" presName="Name25" presStyleLbl="parChTrans1D1" presStyleIdx="0" presStyleCnt="3"/>
      <dgm:spPr/>
    </dgm:pt>
    <dgm:pt modelId="{D0221AF9-84DF-49C1-88C8-70DF962F3872}" type="pres">
      <dgm:prSet presAssocID="{5EAE5265-9FB5-4C31-9CAF-2843CA8A25F0}" presName="node" presStyleCnt="0"/>
      <dgm:spPr/>
    </dgm:pt>
    <dgm:pt modelId="{535A89A9-EEA4-46A1-A4A1-8906E4224255}" type="pres">
      <dgm:prSet presAssocID="{5EAE5265-9FB5-4C31-9CAF-2843CA8A25F0}" presName="parentNode" presStyleLbl="node1" presStyleIdx="1" presStyleCnt="4">
        <dgm:presLayoutVars>
          <dgm:chMax val="1"/>
          <dgm:bulletEnabled val="1"/>
        </dgm:presLayoutVars>
      </dgm:prSet>
      <dgm:spPr/>
    </dgm:pt>
    <dgm:pt modelId="{2EE0868F-86E4-467F-8285-35373EBEF545}" type="pres">
      <dgm:prSet presAssocID="{5EAE5265-9FB5-4C31-9CAF-2843CA8A25F0}" presName="childNode" presStyleLbl="revTx" presStyleIdx="0" presStyleCnt="0">
        <dgm:presLayoutVars>
          <dgm:bulletEnabled val="1"/>
        </dgm:presLayoutVars>
      </dgm:prSet>
      <dgm:spPr/>
    </dgm:pt>
    <dgm:pt modelId="{FBBFD427-7417-47FC-822B-1F4F4CF40F60}" type="pres">
      <dgm:prSet presAssocID="{132BEB43-2958-4FB5-9982-6CA488A17CD8}" presName="Name25" presStyleLbl="parChTrans1D1" presStyleIdx="1" presStyleCnt="3"/>
      <dgm:spPr/>
    </dgm:pt>
    <dgm:pt modelId="{CA7C9EC0-A8D0-4F94-B13C-0E60FC20658B}" type="pres">
      <dgm:prSet presAssocID="{7995650D-8920-46F8-94BC-7C94DD3AFE72}" presName="node" presStyleCnt="0"/>
      <dgm:spPr/>
    </dgm:pt>
    <dgm:pt modelId="{DE7155E7-4F7D-495E-8A82-1A4C95149734}" type="pres">
      <dgm:prSet presAssocID="{7995650D-8920-46F8-94BC-7C94DD3AFE72}" presName="parentNode" presStyleLbl="node1" presStyleIdx="2" presStyleCnt="4">
        <dgm:presLayoutVars>
          <dgm:chMax val="1"/>
          <dgm:bulletEnabled val="1"/>
        </dgm:presLayoutVars>
      </dgm:prSet>
      <dgm:spPr/>
    </dgm:pt>
    <dgm:pt modelId="{9AB46F86-796B-4C1F-993F-7F926B0BF7C1}" type="pres">
      <dgm:prSet presAssocID="{7995650D-8920-46F8-94BC-7C94DD3AFE72}" presName="childNode" presStyleLbl="revTx" presStyleIdx="0" presStyleCnt="0">
        <dgm:presLayoutVars>
          <dgm:bulletEnabled val="1"/>
        </dgm:presLayoutVars>
      </dgm:prSet>
      <dgm:spPr/>
    </dgm:pt>
    <dgm:pt modelId="{A6B9F150-03D5-4214-AE17-D5315DAAB0E6}" type="pres">
      <dgm:prSet presAssocID="{428FDC24-9E9C-47ED-A4B5-DD2512868B9F}" presName="Name25" presStyleLbl="parChTrans1D1" presStyleIdx="2" presStyleCnt="3"/>
      <dgm:spPr/>
    </dgm:pt>
    <dgm:pt modelId="{6C72D63F-FAD6-48E3-9A9C-F103088FBBC5}" type="pres">
      <dgm:prSet presAssocID="{6BCE4DE5-2594-458F-983D-6CE70A5555C4}" presName="node" presStyleCnt="0"/>
      <dgm:spPr/>
    </dgm:pt>
    <dgm:pt modelId="{47290A22-300F-4363-81F4-09B77D99A698}" type="pres">
      <dgm:prSet presAssocID="{6BCE4DE5-2594-458F-983D-6CE70A5555C4}" presName="parentNode" presStyleLbl="node1" presStyleIdx="3" presStyleCnt="4">
        <dgm:presLayoutVars>
          <dgm:chMax val="1"/>
          <dgm:bulletEnabled val="1"/>
        </dgm:presLayoutVars>
      </dgm:prSet>
      <dgm:spPr/>
    </dgm:pt>
    <dgm:pt modelId="{D0A559B0-A6FC-4D14-A348-827C581185CA}" type="pres">
      <dgm:prSet presAssocID="{6BCE4DE5-2594-458F-983D-6CE70A5555C4}" presName="childNode" presStyleLbl="revTx" presStyleIdx="0" presStyleCnt="0">
        <dgm:presLayoutVars>
          <dgm:bulletEnabled val="1"/>
        </dgm:presLayoutVars>
      </dgm:prSet>
      <dgm:spPr/>
    </dgm:pt>
  </dgm:ptLst>
  <dgm:cxnLst>
    <dgm:cxn modelId="{533D5B17-046A-4357-8FBB-89159E7B0BD7}" srcId="{5207A3BC-A9C2-4C33-B489-5343039A9FF0}" destId="{7995650D-8920-46F8-94BC-7C94DD3AFE72}" srcOrd="1" destOrd="0" parTransId="{132BEB43-2958-4FB5-9982-6CA488A17CD8}" sibTransId="{9760B2C9-F5C0-4133-B222-DBE1194368C6}"/>
    <dgm:cxn modelId="{40BD4781-5C73-4FF2-96BB-914E5B65B809}" srcId="{5207A3BC-A9C2-4C33-B489-5343039A9FF0}" destId="{6BCE4DE5-2594-458F-983D-6CE70A5555C4}" srcOrd="2" destOrd="0" parTransId="{428FDC24-9E9C-47ED-A4B5-DD2512868B9F}" sibTransId="{0816B2AC-322D-4E41-AF14-9E972E3D8341}"/>
    <dgm:cxn modelId="{5B1B1D96-C288-4726-BC41-A0D2A0779685}" type="presOf" srcId="{132BEB43-2958-4FB5-9982-6CA488A17CD8}" destId="{FBBFD427-7417-47FC-822B-1F4F4CF40F60}" srcOrd="0" destOrd="0" presId="urn:microsoft.com/office/officeart/2005/8/layout/radial2#1"/>
    <dgm:cxn modelId="{4D0AB2C6-A7C9-4620-8810-E99D60A948E7}" srcId="{5207A3BC-A9C2-4C33-B489-5343039A9FF0}" destId="{5EAE5265-9FB5-4C31-9CAF-2843CA8A25F0}" srcOrd="0" destOrd="0" parTransId="{70D8AED4-4E94-48E0-8681-9F8362EEAD59}" sibTransId="{2B96E047-CD85-4FD6-9D59-3E18E8D19509}"/>
    <dgm:cxn modelId="{055DD2C8-01AA-4EC7-8A3D-C5A447858E83}" type="presOf" srcId="{70D8AED4-4E94-48E0-8681-9F8362EEAD59}" destId="{EEB3BEDF-A503-4317-BAA1-70B288248E44}" srcOrd="0" destOrd="0" presId="urn:microsoft.com/office/officeart/2005/8/layout/radial2#1"/>
    <dgm:cxn modelId="{F04AE6DC-113B-4340-868E-93B2E2051D32}" type="presOf" srcId="{428FDC24-9E9C-47ED-A4B5-DD2512868B9F}" destId="{A6B9F150-03D5-4214-AE17-D5315DAAB0E6}" srcOrd="0" destOrd="0" presId="urn:microsoft.com/office/officeart/2005/8/layout/radial2#1"/>
    <dgm:cxn modelId="{9E7595E2-8981-4661-891A-27E34EC2DA5C}" type="presOf" srcId="{6BCE4DE5-2594-458F-983D-6CE70A5555C4}" destId="{47290A22-300F-4363-81F4-09B77D99A698}" srcOrd="0" destOrd="0" presId="urn:microsoft.com/office/officeart/2005/8/layout/radial2#1"/>
    <dgm:cxn modelId="{9DC394E3-A656-4333-9385-55FCB33795ED}" type="presOf" srcId="{5EAE5265-9FB5-4C31-9CAF-2843CA8A25F0}" destId="{535A89A9-EEA4-46A1-A4A1-8906E4224255}" srcOrd="0" destOrd="0" presId="urn:microsoft.com/office/officeart/2005/8/layout/radial2#1"/>
    <dgm:cxn modelId="{DD38D2E8-3E0C-4662-855F-515BB7B3DD6B}" type="presOf" srcId="{5207A3BC-A9C2-4C33-B489-5343039A9FF0}" destId="{636D2435-B6C9-433B-BD31-19F5150B3385}" srcOrd="0" destOrd="0" presId="urn:microsoft.com/office/officeart/2005/8/layout/radial2#1"/>
    <dgm:cxn modelId="{F93CB2F3-57D1-4CD5-879F-0B39C662CDB3}" type="presOf" srcId="{7995650D-8920-46F8-94BC-7C94DD3AFE72}" destId="{DE7155E7-4F7D-495E-8A82-1A4C95149734}" srcOrd="0" destOrd="0" presId="urn:microsoft.com/office/officeart/2005/8/layout/radial2#1"/>
    <dgm:cxn modelId="{9A3F6575-F927-4D0B-BCF3-C2B4565815F0}" type="presParOf" srcId="{636D2435-B6C9-433B-BD31-19F5150B3385}" destId="{43631F90-7119-478F-B549-BE3AC72D7F13}" srcOrd="0" destOrd="0" presId="urn:microsoft.com/office/officeart/2005/8/layout/radial2#1"/>
    <dgm:cxn modelId="{9E488285-3AAE-4134-A29E-79893D654315}" type="presParOf" srcId="{43631F90-7119-478F-B549-BE3AC72D7F13}" destId="{8CFAAE55-CFE6-48E6-ACC1-9E1DE03B0916}" srcOrd="0" destOrd="0" presId="urn:microsoft.com/office/officeart/2005/8/layout/radial2#1"/>
    <dgm:cxn modelId="{A9257628-9AB4-4249-8668-1BBD2BE371A1}" type="presParOf" srcId="{8CFAAE55-CFE6-48E6-ACC1-9E1DE03B0916}" destId="{72F1B3DC-DDAC-4997-98FC-7911CCEEC3E3}" srcOrd="0" destOrd="0" presId="urn:microsoft.com/office/officeart/2005/8/layout/radial2#1"/>
    <dgm:cxn modelId="{B697550E-5758-4845-B14C-36AAECFFAD54}" type="presParOf" srcId="{8CFAAE55-CFE6-48E6-ACC1-9E1DE03B0916}" destId="{CD07FD82-C7EC-4C3D-B74A-A51189A35167}" srcOrd="1" destOrd="0" presId="urn:microsoft.com/office/officeart/2005/8/layout/radial2#1"/>
    <dgm:cxn modelId="{305382CD-E436-4B28-9282-38E941309D33}" type="presParOf" srcId="{43631F90-7119-478F-B549-BE3AC72D7F13}" destId="{EEB3BEDF-A503-4317-BAA1-70B288248E44}" srcOrd="1" destOrd="0" presId="urn:microsoft.com/office/officeart/2005/8/layout/radial2#1"/>
    <dgm:cxn modelId="{24BB1A4D-B951-4C66-9DA5-24C2874EBA63}" type="presParOf" srcId="{43631F90-7119-478F-B549-BE3AC72D7F13}" destId="{D0221AF9-84DF-49C1-88C8-70DF962F3872}" srcOrd="2" destOrd="0" presId="urn:microsoft.com/office/officeart/2005/8/layout/radial2#1"/>
    <dgm:cxn modelId="{F362A6F9-0C5D-496E-BAA2-0E452995A204}" type="presParOf" srcId="{D0221AF9-84DF-49C1-88C8-70DF962F3872}" destId="{535A89A9-EEA4-46A1-A4A1-8906E4224255}" srcOrd="0" destOrd="0" presId="urn:microsoft.com/office/officeart/2005/8/layout/radial2#1"/>
    <dgm:cxn modelId="{D3B0C6AA-6D33-47AE-8E94-47CD96BB4C68}" type="presParOf" srcId="{D0221AF9-84DF-49C1-88C8-70DF962F3872}" destId="{2EE0868F-86E4-467F-8285-35373EBEF545}" srcOrd="1" destOrd="0" presId="urn:microsoft.com/office/officeart/2005/8/layout/radial2#1"/>
    <dgm:cxn modelId="{05253E67-6E40-4F2C-BC3A-BD22961E7E81}" type="presParOf" srcId="{43631F90-7119-478F-B549-BE3AC72D7F13}" destId="{FBBFD427-7417-47FC-822B-1F4F4CF40F60}" srcOrd="3" destOrd="0" presId="urn:microsoft.com/office/officeart/2005/8/layout/radial2#1"/>
    <dgm:cxn modelId="{1B8E4CF8-3D72-46C3-8A75-2C76E3039DA1}" type="presParOf" srcId="{43631F90-7119-478F-B549-BE3AC72D7F13}" destId="{CA7C9EC0-A8D0-4F94-B13C-0E60FC20658B}" srcOrd="4" destOrd="0" presId="urn:microsoft.com/office/officeart/2005/8/layout/radial2#1"/>
    <dgm:cxn modelId="{05A5A76A-C0D4-40DD-BBD7-D457186EECEA}" type="presParOf" srcId="{CA7C9EC0-A8D0-4F94-B13C-0E60FC20658B}" destId="{DE7155E7-4F7D-495E-8A82-1A4C95149734}" srcOrd="0" destOrd="0" presId="urn:microsoft.com/office/officeart/2005/8/layout/radial2#1"/>
    <dgm:cxn modelId="{96BA977C-3B9C-4CFA-AAE5-CD253EFF2C8F}" type="presParOf" srcId="{CA7C9EC0-A8D0-4F94-B13C-0E60FC20658B}" destId="{9AB46F86-796B-4C1F-993F-7F926B0BF7C1}" srcOrd="1" destOrd="0" presId="urn:microsoft.com/office/officeart/2005/8/layout/radial2#1"/>
    <dgm:cxn modelId="{F5D814E5-71DE-478D-AAB7-00C10AEB796B}" type="presParOf" srcId="{43631F90-7119-478F-B549-BE3AC72D7F13}" destId="{A6B9F150-03D5-4214-AE17-D5315DAAB0E6}" srcOrd="5" destOrd="0" presId="urn:microsoft.com/office/officeart/2005/8/layout/radial2#1"/>
    <dgm:cxn modelId="{EED097A1-624E-4EF3-A195-91B97816FEAD}" type="presParOf" srcId="{43631F90-7119-478F-B549-BE3AC72D7F13}" destId="{6C72D63F-FAD6-48E3-9A9C-F103088FBBC5}" srcOrd="6" destOrd="0" presId="urn:microsoft.com/office/officeart/2005/8/layout/radial2#1"/>
    <dgm:cxn modelId="{A97E2D95-6AC8-4DFB-812B-73B0A599C4FE}" type="presParOf" srcId="{6C72D63F-FAD6-48E3-9A9C-F103088FBBC5}" destId="{47290A22-300F-4363-81F4-09B77D99A698}" srcOrd="0" destOrd="0" presId="urn:microsoft.com/office/officeart/2005/8/layout/radial2#1"/>
    <dgm:cxn modelId="{8F48D1DA-1BE0-4A29-8E95-CC0FD2A1B296}" type="presParOf" srcId="{6C72D63F-FAD6-48E3-9A9C-F103088FBBC5}" destId="{D0A559B0-A6FC-4D14-A348-827C581185CA}" srcOrd="1" destOrd="0" presId="urn:microsoft.com/office/officeart/2005/8/layout/radial2#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B2298B-D098-4144-A927-AA641B50CB17}" type="doc">
      <dgm:prSet loTypeId="urn:microsoft.com/office/officeart/2005/8/layout/process1" loCatId="process" qsTypeId="urn:microsoft.com/office/officeart/2005/8/quickstyle/simple1#2" qsCatId="simple" csTypeId="urn:microsoft.com/office/officeart/2005/8/colors/accent1_2#1" csCatId="accent1" phldr="1"/>
      <dgm:spPr/>
    </dgm:pt>
    <dgm:pt modelId="{F88E44BA-5A45-49FD-962C-70D5906FC369}">
      <dgm:prSet phldrT="[文本]"/>
      <dgm:spPr/>
      <dgm:t>
        <a:bodyPr/>
        <a:lstStyle/>
        <a:p>
          <a:pPr algn="l"/>
          <a:r>
            <a:rPr lang="en-US" altLang="zh-CN" b="1" dirty="0"/>
            <a:t>1.</a:t>
          </a:r>
          <a:r>
            <a:rPr lang="zh-CN" altLang="en-US" b="1" dirty="0"/>
            <a:t>拟定问题提纲</a:t>
          </a:r>
          <a:endParaRPr lang="en-US" altLang="zh-CN" b="1" dirty="0"/>
        </a:p>
        <a:p>
          <a:pPr algn="l"/>
          <a:r>
            <a:rPr lang="zh-CN" altLang="en-US" b="1" dirty="0"/>
            <a:t>如：</a:t>
          </a:r>
          <a:r>
            <a:rPr lang="zh-CN" b="1" dirty="0"/>
            <a:t>要了解儿童心中关于“虫子”的概念时，可以拟定以下几个问题：</a:t>
          </a:r>
          <a:endParaRPr lang="en-US" altLang="zh-CN" b="1" dirty="0"/>
        </a:p>
        <a:p>
          <a:pPr algn="l"/>
          <a:r>
            <a:rPr lang="zh-CN" b="1" dirty="0"/>
            <a:t>（</a:t>
          </a:r>
          <a:r>
            <a:rPr lang="en-US" b="1" dirty="0"/>
            <a:t>1</a:t>
          </a:r>
          <a:r>
            <a:rPr lang="zh-CN" b="1" dirty="0"/>
            <a:t>）你喜欢虫子吗？为什么？</a:t>
          </a:r>
          <a:endParaRPr lang="en-US" altLang="zh-CN" b="1" dirty="0"/>
        </a:p>
        <a:p>
          <a:pPr algn="l"/>
          <a:r>
            <a:rPr lang="zh-CN" b="1" dirty="0"/>
            <a:t>（</a:t>
          </a:r>
          <a:r>
            <a:rPr lang="en-US" b="1" dirty="0"/>
            <a:t>2</a:t>
          </a:r>
          <a:r>
            <a:rPr lang="zh-CN" b="1" dirty="0"/>
            <a:t>）你知道哪些虫子？</a:t>
          </a:r>
          <a:endParaRPr lang="en-US" altLang="zh-CN" b="1" dirty="0"/>
        </a:p>
        <a:p>
          <a:pPr algn="l"/>
          <a:r>
            <a:rPr lang="zh-CN" b="1" dirty="0"/>
            <a:t>（</a:t>
          </a:r>
          <a:r>
            <a:rPr lang="en-US" b="1" dirty="0"/>
            <a:t>3</a:t>
          </a:r>
          <a:r>
            <a:rPr lang="zh-CN" b="1" dirty="0"/>
            <a:t>）蝴蝶、蜜蜂、蚂蚁、蚊子、蜘蛛……是虫子吗？为什么？</a:t>
          </a:r>
          <a:endParaRPr lang="zh-CN" altLang="en-US" b="1" dirty="0"/>
        </a:p>
      </dgm:t>
    </dgm:pt>
    <dgm:pt modelId="{D082DFEA-617C-44ED-BFC5-7D61156C7FE0}" cxnId="{365CD8AD-07EE-4629-ABF8-9A4527F1381C}" type="parTrans">
      <dgm:prSet/>
      <dgm:spPr/>
      <dgm:t>
        <a:bodyPr/>
        <a:lstStyle/>
        <a:p>
          <a:endParaRPr lang="zh-CN" altLang="en-US"/>
        </a:p>
      </dgm:t>
    </dgm:pt>
    <dgm:pt modelId="{65EA0AB7-1708-4DD6-ADE4-33ECBB934E34}" cxnId="{365CD8AD-07EE-4629-ABF8-9A4527F1381C}" type="sibTrans">
      <dgm:prSet/>
      <dgm:spPr/>
      <dgm:t>
        <a:bodyPr/>
        <a:lstStyle/>
        <a:p>
          <a:endParaRPr lang="zh-CN" altLang="en-US"/>
        </a:p>
      </dgm:t>
    </dgm:pt>
    <dgm:pt modelId="{4D0617AD-61AC-4D06-8C36-5CEDDABFB1F1}">
      <dgm:prSet phldrT="[文本]"/>
      <dgm:spPr/>
      <dgm:t>
        <a:bodyPr/>
        <a:lstStyle/>
        <a:p>
          <a:pPr algn="l"/>
          <a:r>
            <a:rPr lang="zh-CN" altLang="en-US" b="1" dirty="0"/>
            <a:t>开展谈话</a:t>
          </a:r>
          <a:endParaRPr lang="en-US" altLang="zh-CN" b="1" dirty="0"/>
        </a:p>
        <a:p>
          <a:pPr algn="l"/>
          <a:r>
            <a:rPr lang="zh-CN" b="1" dirty="0"/>
            <a:t>师：你喜欢虫子吗？</a:t>
          </a:r>
        </a:p>
        <a:p>
          <a:pPr algn="l"/>
          <a:r>
            <a:rPr lang="zh-CN" b="1" dirty="0"/>
            <a:t>幼：不喜欢。</a:t>
          </a:r>
        </a:p>
        <a:p>
          <a:pPr algn="l"/>
          <a:r>
            <a:rPr lang="zh-CN" b="1" dirty="0"/>
            <a:t>师：为什么不喜欢？</a:t>
          </a:r>
        </a:p>
        <a:p>
          <a:pPr algn="l"/>
          <a:r>
            <a:rPr lang="zh-CN" b="1" dirty="0"/>
            <a:t>幼：虫子长得很丑，而且会咬人，妈妈说要远离虫子。</a:t>
          </a:r>
        </a:p>
        <a:p>
          <a:pPr algn="l"/>
          <a:r>
            <a:rPr lang="zh-CN" b="1" dirty="0"/>
            <a:t>师：你知道哪些虫子？</a:t>
          </a:r>
        </a:p>
        <a:p>
          <a:pPr algn="l"/>
          <a:r>
            <a:rPr lang="zh-CN" b="1" dirty="0"/>
            <a:t>幼：我知道毛毛虫，它们躲在青菜的叶子里，它们吃叶子。</a:t>
          </a:r>
        </a:p>
        <a:p>
          <a:pPr algn="l"/>
          <a:r>
            <a:rPr lang="zh-CN" b="1" dirty="0"/>
            <a:t>师：那你觉得蝴蝶是虫子吗？</a:t>
          </a:r>
        </a:p>
        <a:p>
          <a:pPr algn="l"/>
          <a:r>
            <a:rPr lang="zh-CN" b="1" dirty="0"/>
            <a:t>幼：蝴蝶不是虫子，蝴蝶很漂亮，它们会飞，它们不是爬的。</a:t>
          </a:r>
        </a:p>
        <a:p>
          <a:pPr algn="l"/>
          <a:r>
            <a:rPr lang="zh-CN" b="1" dirty="0"/>
            <a:t>师：那蚂蚁是虫子吗？</a:t>
          </a:r>
        </a:p>
        <a:p>
          <a:pPr algn="l"/>
          <a:r>
            <a:rPr lang="zh-CN" b="1" dirty="0"/>
            <a:t>幼：蚂蚁是虫子，因为它长得很丑，而且它是爬的。</a:t>
          </a:r>
        </a:p>
        <a:p>
          <a:pPr algn="l"/>
          <a:r>
            <a:rPr lang="zh-CN" b="1" dirty="0"/>
            <a:t>师：那么蚊子是虫子吗？</a:t>
          </a:r>
        </a:p>
        <a:p>
          <a:pPr algn="l"/>
          <a:r>
            <a:rPr lang="zh-CN" b="1" dirty="0"/>
            <a:t>幼：蚊子不是虫子，蚊子也会咬人，不过它们会飞，它们不是爬的。</a:t>
          </a:r>
        </a:p>
        <a:p>
          <a:pPr algn="l"/>
          <a:endParaRPr lang="zh-CN" altLang="en-US" b="1" dirty="0"/>
        </a:p>
      </dgm:t>
    </dgm:pt>
    <dgm:pt modelId="{85AD407A-8C9D-45A0-9860-6D8519D27B58}" cxnId="{AED1480F-E728-46E6-A9C4-B6195D6B61F2}" type="parTrans">
      <dgm:prSet/>
      <dgm:spPr/>
      <dgm:t>
        <a:bodyPr/>
        <a:lstStyle/>
        <a:p>
          <a:endParaRPr lang="zh-CN" altLang="en-US"/>
        </a:p>
      </dgm:t>
    </dgm:pt>
    <dgm:pt modelId="{20F0D4C7-09F0-4FD1-BF7A-67DD6C7B0D0F}" cxnId="{AED1480F-E728-46E6-A9C4-B6195D6B61F2}" type="sibTrans">
      <dgm:prSet/>
      <dgm:spPr/>
      <dgm:t>
        <a:bodyPr/>
        <a:lstStyle/>
        <a:p>
          <a:endParaRPr lang="zh-CN" altLang="en-US"/>
        </a:p>
      </dgm:t>
    </dgm:pt>
    <dgm:pt modelId="{0A624248-4699-40C9-860B-3D9E364BF34F}" type="pres">
      <dgm:prSet presAssocID="{B4B2298B-D098-4144-A927-AA641B50CB17}" presName="Name0" presStyleCnt="0">
        <dgm:presLayoutVars>
          <dgm:dir/>
          <dgm:resizeHandles val="exact"/>
        </dgm:presLayoutVars>
      </dgm:prSet>
      <dgm:spPr/>
    </dgm:pt>
    <dgm:pt modelId="{4A3D7F33-EF13-4DAF-936D-D3E70AF4408D}" type="pres">
      <dgm:prSet presAssocID="{F88E44BA-5A45-49FD-962C-70D5906FC369}" presName="node" presStyleLbl="node1" presStyleIdx="0" presStyleCnt="2">
        <dgm:presLayoutVars>
          <dgm:bulletEnabled val="1"/>
        </dgm:presLayoutVars>
      </dgm:prSet>
      <dgm:spPr/>
    </dgm:pt>
    <dgm:pt modelId="{33FD3123-3DF9-41B0-9972-7BD676A5223C}" type="pres">
      <dgm:prSet presAssocID="{65EA0AB7-1708-4DD6-ADE4-33ECBB934E34}" presName="sibTrans" presStyleLbl="sibTrans2D1" presStyleIdx="0" presStyleCnt="1"/>
      <dgm:spPr/>
    </dgm:pt>
    <dgm:pt modelId="{797FDA0B-561F-4F3A-8F13-4F9CA5188F78}" type="pres">
      <dgm:prSet presAssocID="{65EA0AB7-1708-4DD6-ADE4-33ECBB934E34}" presName="connectorText" presStyleLbl="sibTrans2D1" presStyleIdx="0" presStyleCnt="1"/>
      <dgm:spPr/>
    </dgm:pt>
    <dgm:pt modelId="{44D2C9D4-FF73-409A-B5A6-8A92D6A7025D}" type="pres">
      <dgm:prSet presAssocID="{4D0617AD-61AC-4D06-8C36-5CEDDABFB1F1}" presName="node" presStyleLbl="node1" presStyleIdx="1" presStyleCnt="2">
        <dgm:presLayoutVars>
          <dgm:bulletEnabled val="1"/>
        </dgm:presLayoutVars>
      </dgm:prSet>
      <dgm:spPr/>
    </dgm:pt>
  </dgm:ptLst>
  <dgm:cxnLst>
    <dgm:cxn modelId="{AED1480F-E728-46E6-A9C4-B6195D6B61F2}" srcId="{B4B2298B-D098-4144-A927-AA641B50CB17}" destId="{4D0617AD-61AC-4D06-8C36-5CEDDABFB1F1}" srcOrd="1" destOrd="0" parTransId="{85AD407A-8C9D-45A0-9860-6D8519D27B58}" sibTransId="{20F0D4C7-09F0-4FD1-BF7A-67DD6C7B0D0F}"/>
    <dgm:cxn modelId="{02C49157-4B25-4D2E-8ADF-F1B26B6B411D}" type="presOf" srcId="{F88E44BA-5A45-49FD-962C-70D5906FC369}" destId="{4A3D7F33-EF13-4DAF-936D-D3E70AF4408D}" srcOrd="0" destOrd="0" presId="urn:microsoft.com/office/officeart/2005/8/layout/process1"/>
    <dgm:cxn modelId="{75584183-6B27-4982-BE41-AB3C24816219}" type="presOf" srcId="{65EA0AB7-1708-4DD6-ADE4-33ECBB934E34}" destId="{33FD3123-3DF9-41B0-9972-7BD676A5223C}" srcOrd="0" destOrd="0" presId="urn:microsoft.com/office/officeart/2005/8/layout/process1"/>
    <dgm:cxn modelId="{B92C6493-4FC1-43ED-9D17-3725FA93D34A}" type="presOf" srcId="{B4B2298B-D098-4144-A927-AA641B50CB17}" destId="{0A624248-4699-40C9-860B-3D9E364BF34F}" srcOrd="0" destOrd="0" presId="urn:microsoft.com/office/officeart/2005/8/layout/process1"/>
    <dgm:cxn modelId="{D7FF2596-171A-45C9-BD60-D6C4B2B5A9F4}" type="presOf" srcId="{4D0617AD-61AC-4D06-8C36-5CEDDABFB1F1}" destId="{44D2C9D4-FF73-409A-B5A6-8A92D6A7025D}" srcOrd="0" destOrd="0" presId="urn:microsoft.com/office/officeart/2005/8/layout/process1"/>
    <dgm:cxn modelId="{365CD8AD-07EE-4629-ABF8-9A4527F1381C}" srcId="{B4B2298B-D098-4144-A927-AA641B50CB17}" destId="{F88E44BA-5A45-49FD-962C-70D5906FC369}" srcOrd="0" destOrd="0" parTransId="{D082DFEA-617C-44ED-BFC5-7D61156C7FE0}" sibTransId="{65EA0AB7-1708-4DD6-ADE4-33ECBB934E34}"/>
    <dgm:cxn modelId="{98D202EC-15BE-472F-98E3-EFC096EC096A}" type="presOf" srcId="{65EA0AB7-1708-4DD6-ADE4-33ECBB934E34}" destId="{797FDA0B-561F-4F3A-8F13-4F9CA5188F78}" srcOrd="1" destOrd="0" presId="urn:microsoft.com/office/officeart/2005/8/layout/process1"/>
    <dgm:cxn modelId="{190BD165-8687-4E26-A80A-7E36EC4EFB5D}" type="presParOf" srcId="{0A624248-4699-40C9-860B-3D9E364BF34F}" destId="{4A3D7F33-EF13-4DAF-936D-D3E70AF4408D}" srcOrd="0" destOrd="0" presId="urn:microsoft.com/office/officeart/2005/8/layout/process1"/>
    <dgm:cxn modelId="{E278E670-7705-4C3D-8523-57D21E89B779}" type="presParOf" srcId="{0A624248-4699-40C9-860B-3D9E364BF34F}" destId="{33FD3123-3DF9-41B0-9972-7BD676A5223C}" srcOrd="1" destOrd="0" presId="urn:microsoft.com/office/officeart/2005/8/layout/process1"/>
    <dgm:cxn modelId="{9E768A7F-EAAC-439A-B985-C8C4B4C213D2}" type="presParOf" srcId="{33FD3123-3DF9-41B0-9972-7BD676A5223C}" destId="{797FDA0B-561F-4F3A-8F13-4F9CA5188F78}" srcOrd="0" destOrd="0" presId="urn:microsoft.com/office/officeart/2005/8/layout/process1"/>
    <dgm:cxn modelId="{FB45DFBB-F471-4087-9ABD-EDB8DC2E0743}" type="presParOf" srcId="{0A624248-4699-40C9-860B-3D9E364BF34F}" destId="{44D2C9D4-FF73-409A-B5A6-8A92D6A7025D}" srcOrd="2"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3EDC3D0-08C1-4046-9614-62BCE35B5A2A}" type="doc">
      <dgm:prSet loTypeId="urn:microsoft.com/office/officeart/2005/8/layout/hierarchy2#1" loCatId="hierarchy" qsTypeId="urn:microsoft.com/office/officeart/2005/8/quickstyle/simple1#3" qsCatId="simple" csTypeId="urn:microsoft.com/office/officeart/2005/8/colors/accent1_2#2" csCatId="accent1" phldr="1"/>
      <dgm:spPr/>
      <dgm:t>
        <a:bodyPr/>
        <a:lstStyle/>
        <a:p>
          <a:endParaRPr lang="zh-CN" altLang="en-US"/>
        </a:p>
      </dgm:t>
    </dgm:pt>
    <dgm:pt modelId="{4A3EC390-974A-49F4-9967-962F4B7EA946}">
      <dgm:prSet phldrT="[文本]"/>
      <dgm:spPr/>
      <dgm:t>
        <a:bodyPr/>
        <a:lstStyle/>
        <a:p>
          <a:r>
            <a:rPr lang="zh-CN" altLang="en-US" dirty="0"/>
            <a:t>对活动目标的评价</a:t>
          </a:r>
        </a:p>
      </dgm:t>
    </dgm:pt>
    <dgm:pt modelId="{87980A29-C47F-4542-9D6D-DE4288737211}" cxnId="{EADD22AE-6894-40BA-89B0-6D02E9421C58}" type="parTrans">
      <dgm:prSet/>
      <dgm:spPr/>
      <dgm:t>
        <a:bodyPr/>
        <a:lstStyle/>
        <a:p>
          <a:endParaRPr lang="zh-CN" altLang="en-US"/>
        </a:p>
      </dgm:t>
    </dgm:pt>
    <dgm:pt modelId="{3290AB7B-29EF-4472-81D1-33F7CC735FF7}" cxnId="{EADD22AE-6894-40BA-89B0-6D02E9421C58}" type="sibTrans">
      <dgm:prSet/>
      <dgm:spPr/>
      <dgm:t>
        <a:bodyPr/>
        <a:lstStyle/>
        <a:p>
          <a:endParaRPr lang="zh-CN" altLang="en-US"/>
        </a:p>
      </dgm:t>
    </dgm:pt>
    <dgm:pt modelId="{78F0F997-0CB4-4109-A7BD-099AA4F3D745}">
      <dgm:prSet phldrT="[文本]"/>
      <dgm:spPr/>
      <dgm:t>
        <a:bodyPr/>
        <a:lstStyle/>
        <a:p>
          <a:r>
            <a:rPr lang="zh-CN" dirty="0"/>
            <a:t>活动目标与科学教育总目标一致</a:t>
          </a:r>
          <a:endParaRPr lang="zh-CN" altLang="en-US" dirty="0"/>
        </a:p>
      </dgm:t>
    </dgm:pt>
    <dgm:pt modelId="{84447C25-EE29-42F7-9362-A6F98C787275}" cxnId="{C91F8282-4D0B-481C-99FF-B7133A3FBBD9}" type="parTrans">
      <dgm:prSet/>
      <dgm:spPr/>
      <dgm:t>
        <a:bodyPr/>
        <a:lstStyle/>
        <a:p>
          <a:endParaRPr lang="zh-CN" altLang="en-US"/>
        </a:p>
      </dgm:t>
    </dgm:pt>
    <dgm:pt modelId="{DD5845F4-084B-4641-A323-7B15D88599D4}" cxnId="{C91F8282-4D0B-481C-99FF-B7133A3FBBD9}" type="sibTrans">
      <dgm:prSet/>
      <dgm:spPr/>
      <dgm:t>
        <a:bodyPr/>
        <a:lstStyle/>
        <a:p>
          <a:endParaRPr lang="zh-CN" altLang="en-US"/>
        </a:p>
      </dgm:t>
    </dgm:pt>
    <dgm:pt modelId="{BF138947-7758-4479-9DC1-F3B4F295C263}">
      <dgm:prSet phldrT="[文本]"/>
      <dgm:spPr/>
      <dgm:t>
        <a:bodyPr/>
        <a:lstStyle/>
        <a:p>
          <a:r>
            <a:rPr lang="zh-CN" altLang="en-US" dirty="0"/>
            <a:t>三维度目标协调发展</a:t>
          </a:r>
        </a:p>
      </dgm:t>
    </dgm:pt>
    <dgm:pt modelId="{BC8E8DB2-01FD-4229-B89F-6E84D70E2DA0}" cxnId="{3E366AF3-32B5-475A-BE45-6CEFE416E2A6}" type="parTrans">
      <dgm:prSet/>
      <dgm:spPr/>
      <dgm:t>
        <a:bodyPr/>
        <a:lstStyle/>
        <a:p>
          <a:endParaRPr lang="zh-CN" altLang="en-US"/>
        </a:p>
      </dgm:t>
    </dgm:pt>
    <dgm:pt modelId="{AC6C4F36-5DC2-4935-A562-D1D0CFF1B953}" cxnId="{3E366AF3-32B5-475A-BE45-6CEFE416E2A6}" type="sibTrans">
      <dgm:prSet/>
      <dgm:spPr/>
      <dgm:t>
        <a:bodyPr/>
        <a:lstStyle/>
        <a:p>
          <a:endParaRPr lang="zh-CN" altLang="en-US"/>
        </a:p>
      </dgm:t>
    </dgm:pt>
    <dgm:pt modelId="{0E2311FB-EA83-438E-A48F-8F0F6AF06867}">
      <dgm:prSet phldrT="[文本]"/>
      <dgm:spPr/>
      <dgm:t>
        <a:bodyPr/>
        <a:lstStyle/>
        <a:p>
          <a:r>
            <a:rPr lang="zh-CN" dirty="0"/>
            <a:t>活动目标适宜于学前儿童整体的最近发展区</a:t>
          </a:r>
          <a:endParaRPr lang="zh-CN" altLang="en-US" dirty="0"/>
        </a:p>
      </dgm:t>
    </dgm:pt>
    <dgm:pt modelId="{779B582A-353A-47DE-B6DE-F53243916566}" cxnId="{063B8738-5D25-4945-8FD1-66F5030C06E5}" type="parTrans">
      <dgm:prSet/>
      <dgm:spPr/>
      <dgm:t>
        <a:bodyPr/>
        <a:lstStyle/>
        <a:p>
          <a:endParaRPr lang="zh-CN" altLang="en-US"/>
        </a:p>
      </dgm:t>
    </dgm:pt>
    <dgm:pt modelId="{3F77CA89-557A-441C-85A9-2D7B3239845E}" cxnId="{063B8738-5D25-4945-8FD1-66F5030C06E5}" type="sibTrans">
      <dgm:prSet/>
      <dgm:spPr/>
      <dgm:t>
        <a:bodyPr/>
        <a:lstStyle/>
        <a:p>
          <a:endParaRPr lang="zh-CN" altLang="en-US"/>
        </a:p>
      </dgm:t>
    </dgm:pt>
    <dgm:pt modelId="{1A7FE64B-5834-48F3-9285-5E359664B28C}">
      <dgm:prSet phldrT="[文本]"/>
      <dgm:spPr/>
      <dgm:t>
        <a:bodyPr/>
        <a:lstStyle/>
        <a:p>
          <a:r>
            <a:rPr lang="zh-CN"/>
            <a:t>活动目标要顾及儿童个体发展需要</a:t>
          </a:r>
          <a:endParaRPr lang="zh-CN" altLang="en-US" dirty="0"/>
        </a:p>
      </dgm:t>
    </dgm:pt>
    <dgm:pt modelId="{495E3906-2E86-4427-BDDD-E438E12CE5C7}" cxnId="{D975E5E8-7682-42FA-BF2D-07A4516D671A}" type="parTrans">
      <dgm:prSet/>
      <dgm:spPr/>
      <dgm:t>
        <a:bodyPr/>
        <a:lstStyle/>
        <a:p>
          <a:endParaRPr lang="zh-CN" altLang="en-US"/>
        </a:p>
      </dgm:t>
    </dgm:pt>
    <dgm:pt modelId="{20DCA6B1-D7BF-4F21-9A62-AB9F8097EA2A}" cxnId="{D975E5E8-7682-42FA-BF2D-07A4516D671A}" type="sibTrans">
      <dgm:prSet/>
      <dgm:spPr/>
      <dgm:t>
        <a:bodyPr/>
        <a:lstStyle/>
        <a:p>
          <a:endParaRPr lang="zh-CN" altLang="en-US"/>
        </a:p>
      </dgm:t>
    </dgm:pt>
    <dgm:pt modelId="{5C4A9487-9353-4762-8FD5-6FE2E126AADD}" type="pres">
      <dgm:prSet presAssocID="{13EDC3D0-08C1-4046-9614-62BCE35B5A2A}" presName="diagram" presStyleCnt="0">
        <dgm:presLayoutVars>
          <dgm:chPref val="1"/>
          <dgm:dir/>
          <dgm:animOne val="branch"/>
          <dgm:animLvl val="lvl"/>
          <dgm:resizeHandles val="exact"/>
        </dgm:presLayoutVars>
      </dgm:prSet>
      <dgm:spPr/>
    </dgm:pt>
    <dgm:pt modelId="{D1550ECD-A708-4650-91F6-449AD8615C48}" type="pres">
      <dgm:prSet presAssocID="{4A3EC390-974A-49F4-9967-962F4B7EA946}" presName="root1" presStyleCnt="0"/>
      <dgm:spPr/>
    </dgm:pt>
    <dgm:pt modelId="{057B28A7-6186-4C11-A62D-10F5DBF081E9}" type="pres">
      <dgm:prSet presAssocID="{4A3EC390-974A-49F4-9967-962F4B7EA946}" presName="LevelOneTextNode" presStyleLbl="node0" presStyleIdx="0" presStyleCnt="1">
        <dgm:presLayoutVars>
          <dgm:chPref val="3"/>
        </dgm:presLayoutVars>
      </dgm:prSet>
      <dgm:spPr/>
    </dgm:pt>
    <dgm:pt modelId="{AD888DC7-1828-419B-931D-FDE3827127F3}" type="pres">
      <dgm:prSet presAssocID="{4A3EC390-974A-49F4-9967-962F4B7EA946}" presName="level2hierChild" presStyleCnt="0"/>
      <dgm:spPr/>
    </dgm:pt>
    <dgm:pt modelId="{464BFB2D-48C4-4C28-8BC9-3EEF16E9B6E0}" type="pres">
      <dgm:prSet presAssocID="{84447C25-EE29-42F7-9362-A6F98C787275}" presName="conn2-1" presStyleLbl="parChTrans1D2" presStyleIdx="0" presStyleCnt="4"/>
      <dgm:spPr/>
    </dgm:pt>
    <dgm:pt modelId="{27E00644-D47B-4CA4-9854-EB76984BEBF5}" type="pres">
      <dgm:prSet presAssocID="{84447C25-EE29-42F7-9362-A6F98C787275}" presName="connTx" presStyleLbl="parChTrans1D2" presStyleIdx="0" presStyleCnt="4"/>
      <dgm:spPr/>
    </dgm:pt>
    <dgm:pt modelId="{2D187447-6886-434C-BE10-14C211896428}" type="pres">
      <dgm:prSet presAssocID="{78F0F997-0CB4-4109-A7BD-099AA4F3D745}" presName="root2" presStyleCnt="0"/>
      <dgm:spPr/>
    </dgm:pt>
    <dgm:pt modelId="{4EC9E2DF-D046-4CD2-8078-B781164CC9FE}" type="pres">
      <dgm:prSet presAssocID="{78F0F997-0CB4-4109-A7BD-099AA4F3D745}" presName="LevelTwoTextNode" presStyleLbl="node2" presStyleIdx="0" presStyleCnt="4">
        <dgm:presLayoutVars>
          <dgm:chPref val="3"/>
        </dgm:presLayoutVars>
      </dgm:prSet>
      <dgm:spPr/>
    </dgm:pt>
    <dgm:pt modelId="{A18A39C8-35B8-4467-8277-335DBFDB668E}" type="pres">
      <dgm:prSet presAssocID="{78F0F997-0CB4-4109-A7BD-099AA4F3D745}" presName="level3hierChild" presStyleCnt="0"/>
      <dgm:spPr/>
    </dgm:pt>
    <dgm:pt modelId="{56037C6D-8BA8-43CA-91AF-B956B28BFC3F}" type="pres">
      <dgm:prSet presAssocID="{BC8E8DB2-01FD-4229-B89F-6E84D70E2DA0}" presName="conn2-1" presStyleLbl="parChTrans1D2" presStyleIdx="1" presStyleCnt="4"/>
      <dgm:spPr/>
    </dgm:pt>
    <dgm:pt modelId="{469A2D57-F897-44CC-9AEB-F71B79BD8BAA}" type="pres">
      <dgm:prSet presAssocID="{BC8E8DB2-01FD-4229-B89F-6E84D70E2DA0}" presName="connTx" presStyleLbl="parChTrans1D2" presStyleIdx="1" presStyleCnt="4"/>
      <dgm:spPr/>
    </dgm:pt>
    <dgm:pt modelId="{7AF2E031-46D5-48B1-B96A-23DEEDA91F83}" type="pres">
      <dgm:prSet presAssocID="{BF138947-7758-4479-9DC1-F3B4F295C263}" presName="root2" presStyleCnt="0"/>
      <dgm:spPr/>
    </dgm:pt>
    <dgm:pt modelId="{9AA133DE-2B5F-4616-8E98-93AF8C82DA3D}" type="pres">
      <dgm:prSet presAssocID="{BF138947-7758-4479-9DC1-F3B4F295C263}" presName="LevelTwoTextNode" presStyleLbl="node2" presStyleIdx="1" presStyleCnt="4">
        <dgm:presLayoutVars>
          <dgm:chPref val="3"/>
        </dgm:presLayoutVars>
      </dgm:prSet>
      <dgm:spPr/>
    </dgm:pt>
    <dgm:pt modelId="{B23DD6A4-727A-4EBA-AD2B-2629DFD6A19C}" type="pres">
      <dgm:prSet presAssocID="{BF138947-7758-4479-9DC1-F3B4F295C263}" presName="level3hierChild" presStyleCnt="0"/>
      <dgm:spPr/>
    </dgm:pt>
    <dgm:pt modelId="{42130E8C-F306-41B6-8D31-5220582CF9B0}" type="pres">
      <dgm:prSet presAssocID="{779B582A-353A-47DE-B6DE-F53243916566}" presName="conn2-1" presStyleLbl="parChTrans1D2" presStyleIdx="2" presStyleCnt="4"/>
      <dgm:spPr/>
    </dgm:pt>
    <dgm:pt modelId="{E684CC7D-1FA7-4D92-86B6-C5C75ED4A2CE}" type="pres">
      <dgm:prSet presAssocID="{779B582A-353A-47DE-B6DE-F53243916566}" presName="connTx" presStyleLbl="parChTrans1D2" presStyleIdx="2" presStyleCnt="4"/>
      <dgm:spPr/>
    </dgm:pt>
    <dgm:pt modelId="{B3F24E11-AF2A-43C6-9F90-F722A58BC963}" type="pres">
      <dgm:prSet presAssocID="{0E2311FB-EA83-438E-A48F-8F0F6AF06867}" presName="root2" presStyleCnt="0"/>
      <dgm:spPr/>
    </dgm:pt>
    <dgm:pt modelId="{71FC2E51-7C14-4668-8CFC-FD5737CBFFDB}" type="pres">
      <dgm:prSet presAssocID="{0E2311FB-EA83-438E-A48F-8F0F6AF06867}" presName="LevelTwoTextNode" presStyleLbl="node2" presStyleIdx="2" presStyleCnt="4">
        <dgm:presLayoutVars>
          <dgm:chPref val="3"/>
        </dgm:presLayoutVars>
      </dgm:prSet>
      <dgm:spPr/>
    </dgm:pt>
    <dgm:pt modelId="{90477120-4E44-4A7F-A152-48D09BDD2327}" type="pres">
      <dgm:prSet presAssocID="{0E2311FB-EA83-438E-A48F-8F0F6AF06867}" presName="level3hierChild" presStyleCnt="0"/>
      <dgm:spPr/>
    </dgm:pt>
    <dgm:pt modelId="{53E1C9C6-CE4C-42FA-AB30-927D633373BD}" type="pres">
      <dgm:prSet presAssocID="{495E3906-2E86-4427-BDDD-E438E12CE5C7}" presName="conn2-1" presStyleLbl="parChTrans1D2" presStyleIdx="3" presStyleCnt="4"/>
      <dgm:spPr/>
    </dgm:pt>
    <dgm:pt modelId="{323A8691-CB37-418D-9A01-BB9F79ADC9A0}" type="pres">
      <dgm:prSet presAssocID="{495E3906-2E86-4427-BDDD-E438E12CE5C7}" presName="connTx" presStyleLbl="parChTrans1D2" presStyleIdx="3" presStyleCnt="4"/>
      <dgm:spPr/>
    </dgm:pt>
    <dgm:pt modelId="{3405D6B3-28D4-4DF5-8863-ECB434F85BDE}" type="pres">
      <dgm:prSet presAssocID="{1A7FE64B-5834-48F3-9285-5E359664B28C}" presName="root2" presStyleCnt="0"/>
      <dgm:spPr/>
    </dgm:pt>
    <dgm:pt modelId="{08ACBC66-5EE3-4B08-ACF8-18ADDC63BFA1}" type="pres">
      <dgm:prSet presAssocID="{1A7FE64B-5834-48F3-9285-5E359664B28C}" presName="LevelTwoTextNode" presStyleLbl="node2" presStyleIdx="3" presStyleCnt="4">
        <dgm:presLayoutVars>
          <dgm:chPref val="3"/>
        </dgm:presLayoutVars>
      </dgm:prSet>
      <dgm:spPr/>
    </dgm:pt>
    <dgm:pt modelId="{A52B3C2C-44EB-4B89-91DC-BDE772688428}" type="pres">
      <dgm:prSet presAssocID="{1A7FE64B-5834-48F3-9285-5E359664B28C}" presName="level3hierChild" presStyleCnt="0"/>
      <dgm:spPr/>
    </dgm:pt>
  </dgm:ptLst>
  <dgm:cxnLst>
    <dgm:cxn modelId="{992C7018-AADC-46BC-903F-E7A3D97AE73E}" type="presOf" srcId="{BF138947-7758-4479-9DC1-F3B4F295C263}" destId="{9AA133DE-2B5F-4616-8E98-93AF8C82DA3D}" srcOrd="0" destOrd="0" presId="urn:microsoft.com/office/officeart/2005/8/layout/hierarchy2#1"/>
    <dgm:cxn modelId="{E1E59D18-11B4-46A0-9A9A-A4CF05A7020F}" type="presOf" srcId="{0E2311FB-EA83-438E-A48F-8F0F6AF06867}" destId="{71FC2E51-7C14-4668-8CFC-FD5737CBFFDB}" srcOrd="0" destOrd="0" presId="urn:microsoft.com/office/officeart/2005/8/layout/hierarchy2#1"/>
    <dgm:cxn modelId="{063B8738-5D25-4945-8FD1-66F5030C06E5}" srcId="{4A3EC390-974A-49F4-9967-962F4B7EA946}" destId="{0E2311FB-EA83-438E-A48F-8F0F6AF06867}" srcOrd="2" destOrd="0" parTransId="{779B582A-353A-47DE-B6DE-F53243916566}" sibTransId="{3F77CA89-557A-441C-85A9-2D7B3239845E}"/>
    <dgm:cxn modelId="{2B344F5C-9AF8-4A09-A937-04E4410D14C5}" type="presOf" srcId="{BC8E8DB2-01FD-4229-B89F-6E84D70E2DA0}" destId="{469A2D57-F897-44CC-9AEB-F71B79BD8BAA}" srcOrd="1" destOrd="0" presId="urn:microsoft.com/office/officeart/2005/8/layout/hierarchy2#1"/>
    <dgm:cxn modelId="{F7563C46-AE40-4DF6-A1A5-84B54FF9E9C8}" type="presOf" srcId="{1A7FE64B-5834-48F3-9285-5E359664B28C}" destId="{08ACBC66-5EE3-4B08-ACF8-18ADDC63BFA1}" srcOrd="0" destOrd="0" presId="urn:microsoft.com/office/officeart/2005/8/layout/hierarchy2#1"/>
    <dgm:cxn modelId="{EEAD504A-5D2A-496E-BA83-01425CB787FF}" type="presOf" srcId="{84447C25-EE29-42F7-9362-A6F98C787275}" destId="{464BFB2D-48C4-4C28-8BC9-3EEF16E9B6E0}" srcOrd="0" destOrd="0" presId="urn:microsoft.com/office/officeart/2005/8/layout/hierarchy2#1"/>
    <dgm:cxn modelId="{61D40C6D-9300-4E0F-A1ED-EE071B0DCF4B}" type="presOf" srcId="{84447C25-EE29-42F7-9362-A6F98C787275}" destId="{27E00644-D47B-4CA4-9854-EB76984BEBF5}" srcOrd="1" destOrd="0" presId="urn:microsoft.com/office/officeart/2005/8/layout/hierarchy2#1"/>
    <dgm:cxn modelId="{2B3ACD79-7079-4D7D-A33D-80E9BCA4073F}" type="presOf" srcId="{495E3906-2E86-4427-BDDD-E438E12CE5C7}" destId="{53E1C9C6-CE4C-42FA-AB30-927D633373BD}" srcOrd="0" destOrd="0" presId="urn:microsoft.com/office/officeart/2005/8/layout/hierarchy2#1"/>
    <dgm:cxn modelId="{3B6BE97D-9E57-4CB1-AC27-5018CF30BC0D}" type="presOf" srcId="{779B582A-353A-47DE-B6DE-F53243916566}" destId="{42130E8C-F306-41B6-8D31-5220582CF9B0}" srcOrd="0" destOrd="0" presId="urn:microsoft.com/office/officeart/2005/8/layout/hierarchy2#1"/>
    <dgm:cxn modelId="{C91F8282-4D0B-481C-99FF-B7133A3FBBD9}" srcId="{4A3EC390-974A-49F4-9967-962F4B7EA946}" destId="{78F0F997-0CB4-4109-A7BD-099AA4F3D745}" srcOrd="0" destOrd="0" parTransId="{84447C25-EE29-42F7-9362-A6F98C787275}" sibTransId="{DD5845F4-084B-4641-A323-7B15D88599D4}"/>
    <dgm:cxn modelId="{72F5288A-E28F-449E-99F1-B237E4E85F17}" type="presOf" srcId="{BC8E8DB2-01FD-4229-B89F-6E84D70E2DA0}" destId="{56037C6D-8BA8-43CA-91AF-B956B28BFC3F}" srcOrd="0" destOrd="0" presId="urn:microsoft.com/office/officeart/2005/8/layout/hierarchy2#1"/>
    <dgm:cxn modelId="{2B45EC8C-354A-4FD2-8C81-5BC26340136D}" type="presOf" srcId="{495E3906-2E86-4427-BDDD-E438E12CE5C7}" destId="{323A8691-CB37-418D-9A01-BB9F79ADC9A0}" srcOrd="1" destOrd="0" presId="urn:microsoft.com/office/officeart/2005/8/layout/hierarchy2#1"/>
    <dgm:cxn modelId="{38CE2C93-65C9-429C-A66C-790049118BB1}" type="presOf" srcId="{13EDC3D0-08C1-4046-9614-62BCE35B5A2A}" destId="{5C4A9487-9353-4762-8FD5-6FE2E126AADD}" srcOrd="0" destOrd="0" presId="urn:microsoft.com/office/officeart/2005/8/layout/hierarchy2#1"/>
    <dgm:cxn modelId="{EADD22AE-6894-40BA-89B0-6D02E9421C58}" srcId="{13EDC3D0-08C1-4046-9614-62BCE35B5A2A}" destId="{4A3EC390-974A-49F4-9967-962F4B7EA946}" srcOrd="0" destOrd="0" parTransId="{87980A29-C47F-4542-9D6D-DE4288737211}" sibTransId="{3290AB7B-29EF-4472-81D1-33F7CC735FF7}"/>
    <dgm:cxn modelId="{859066B6-A8FF-495F-B555-354D35357B5D}" type="presOf" srcId="{78F0F997-0CB4-4109-A7BD-099AA4F3D745}" destId="{4EC9E2DF-D046-4CD2-8078-B781164CC9FE}" srcOrd="0" destOrd="0" presId="urn:microsoft.com/office/officeart/2005/8/layout/hierarchy2#1"/>
    <dgm:cxn modelId="{E37B24DB-E03F-46BF-ABB0-C127393F1E1E}" type="presOf" srcId="{779B582A-353A-47DE-B6DE-F53243916566}" destId="{E684CC7D-1FA7-4D92-86B6-C5C75ED4A2CE}" srcOrd="1" destOrd="0" presId="urn:microsoft.com/office/officeart/2005/8/layout/hierarchy2#1"/>
    <dgm:cxn modelId="{B65A3AE2-8F1A-4691-ACE5-E302CBD32F80}" type="presOf" srcId="{4A3EC390-974A-49F4-9967-962F4B7EA946}" destId="{057B28A7-6186-4C11-A62D-10F5DBF081E9}" srcOrd="0" destOrd="0" presId="urn:microsoft.com/office/officeart/2005/8/layout/hierarchy2#1"/>
    <dgm:cxn modelId="{D975E5E8-7682-42FA-BF2D-07A4516D671A}" srcId="{4A3EC390-974A-49F4-9967-962F4B7EA946}" destId="{1A7FE64B-5834-48F3-9285-5E359664B28C}" srcOrd="3" destOrd="0" parTransId="{495E3906-2E86-4427-BDDD-E438E12CE5C7}" sibTransId="{20DCA6B1-D7BF-4F21-9A62-AB9F8097EA2A}"/>
    <dgm:cxn modelId="{3E366AF3-32B5-475A-BE45-6CEFE416E2A6}" srcId="{4A3EC390-974A-49F4-9967-962F4B7EA946}" destId="{BF138947-7758-4479-9DC1-F3B4F295C263}" srcOrd="1" destOrd="0" parTransId="{BC8E8DB2-01FD-4229-B89F-6E84D70E2DA0}" sibTransId="{AC6C4F36-5DC2-4935-A562-D1D0CFF1B953}"/>
    <dgm:cxn modelId="{172F01D4-C1EA-4E3D-BF9C-DEA2C9F1FC70}" type="presParOf" srcId="{5C4A9487-9353-4762-8FD5-6FE2E126AADD}" destId="{D1550ECD-A708-4650-91F6-449AD8615C48}" srcOrd="0" destOrd="0" presId="urn:microsoft.com/office/officeart/2005/8/layout/hierarchy2#1"/>
    <dgm:cxn modelId="{39A1751C-1795-4701-8BD5-EBFAFDCCE168}" type="presParOf" srcId="{D1550ECD-A708-4650-91F6-449AD8615C48}" destId="{057B28A7-6186-4C11-A62D-10F5DBF081E9}" srcOrd="0" destOrd="0" presId="urn:microsoft.com/office/officeart/2005/8/layout/hierarchy2#1"/>
    <dgm:cxn modelId="{A18C0D0E-77F6-40B0-B31C-49F4FC6C5ECE}" type="presParOf" srcId="{D1550ECD-A708-4650-91F6-449AD8615C48}" destId="{AD888DC7-1828-419B-931D-FDE3827127F3}" srcOrd="1" destOrd="0" presId="urn:microsoft.com/office/officeart/2005/8/layout/hierarchy2#1"/>
    <dgm:cxn modelId="{79101C7A-A2C4-4A86-91A4-21C72EEF6F2D}" type="presParOf" srcId="{AD888DC7-1828-419B-931D-FDE3827127F3}" destId="{464BFB2D-48C4-4C28-8BC9-3EEF16E9B6E0}" srcOrd="0" destOrd="0" presId="urn:microsoft.com/office/officeart/2005/8/layout/hierarchy2#1"/>
    <dgm:cxn modelId="{C4D00E83-8C02-41A9-93A1-12901FBB457C}" type="presParOf" srcId="{464BFB2D-48C4-4C28-8BC9-3EEF16E9B6E0}" destId="{27E00644-D47B-4CA4-9854-EB76984BEBF5}" srcOrd="0" destOrd="0" presId="urn:microsoft.com/office/officeart/2005/8/layout/hierarchy2#1"/>
    <dgm:cxn modelId="{6629A9A4-DF45-4AAA-A18C-728D7D0D982E}" type="presParOf" srcId="{AD888DC7-1828-419B-931D-FDE3827127F3}" destId="{2D187447-6886-434C-BE10-14C211896428}" srcOrd="1" destOrd="0" presId="urn:microsoft.com/office/officeart/2005/8/layout/hierarchy2#1"/>
    <dgm:cxn modelId="{645D1A71-32E7-4356-8DF1-10AF3FD817A7}" type="presParOf" srcId="{2D187447-6886-434C-BE10-14C211896428}" destId="{4EC9E2DF-D046-4CD2-8078-B781164CC9FE}" srcOrd="0" destOrd="0" presId="urn:microsoft.com/office/officeart/2005/8/layout/hierarchy2#1"/>
    <dgm:cxn modelId="{9DB7AF3C-3520-4640-8CA2-530097742D81}" type="presParOf" srcId="{2D187447-6886-434C-BE10-14C211896428}" destId="{A18A39C8-35B8-4467-8277-335DBFDB668E}" srcOrd="1" destOrd="0" presId="urn:microsoft.com/office/officeart/2005/8/layout/hierarchy2#1"/>
    <dgm:cxn modelId="{C549F87A-83A1-4995-84E0-19DE9B6C06A0}" type="presParOf" srcId="{AD888DC7-1828-419B-931D-FDE3827127F3}" destId="{56037C6D-8BA8-43CA-91AF-B956B28BFC3F}" srcOrd="2" destOrd="0" presId="urn:microsoft.com/office/officeart/2005/8/layout/hierarchy2#1"/>
    <dgm:cxn modelId="{F10DAAF2-15E6-4614-974B-D85A90F736CC}" type="presParOf" srcId="{56037C6D-8BA8-43CA-91AF-B956B28BFC3F}" destId="{469A2D57-F897-44CC-9AEB-F71B79BD8BAA}" srcOrd="0" destOrd="0" presId="urn:microsoft.com/office/officeart/2005/8/layout/hierarchy2#1"/>
    <dgm:cxn modelId="{A911A136-82CE-4F26-B112-D774F88CD3FB}" type="presParOf" srcId="{AD888DC7-1828-419B-931D-FDE3827127F3}" destId="{7AF2E031-46D5-48B1-B96A-23DEEDA91F83}" srcOrd="3" destOrd="0" presId="urn:microsoft.com/office/officeart/2005/8/layout/hierarchy2#1"/>
    <dgm:cxn modelId="{A01516B9-2F95-44C5-BF38-57610C78B715}" type="presParOf" srcId="{7AF2E031-46D5-48B1-B96A-23DEEDA91F83}" destId="{9AA133DE-2B5F-4616-8E98-93AF8C82DA3D}" srcOrd="0" destOrd="0" presId="urn:microsoft.com/office/officeart/2005/8/layout/hierarchy2#1"/>
    <dgm:cxn modelId="{4BA36ED5-5111-4D92-81FB-B1E940DEE33D}" type="presParOf" srcId="{7AF2E031-46D5-48B1-B96A-23DEEDA91F83}" destId="{B23DD6A4-727A-4EBA-AD2B-2629DFD6A19C}" srcOrd="1" destOrd="0" presId="urn:microsoft.com/office/officeart/2005/8/layout/hierarchy2#1"/>
    <dgm:cxn modelId="{B91299C9-9DE8-4497-AEEC-AAF0DC7A48A4}" type="presParOf" srcId="{AD888DC7-1828-419B-931D-FDE3827127F3}" destId="{42130E8C-F306-41B6-8D31-5220582CF9B0}" srcOrd="4" destOrd="0" presId="urn:microsoft.com/office/officeart/2005/8/layout/hierarchy2#1"/>
    <dgm:cxn modelId="{708BDBC3-E8BC-4863-85F3-97BD0D5A2CE6}" type="presParOf" srcId="{42130E8C-F306-41B6-8D31-5220582CF9B0}" destId="{E684CC7D-1FA7-4D92-86B6-C5C75ED4A2CE}" srcOrd="0" destOrd="0" presId="urn:microsoft.com/office/officeart/2005/8/layout/hierarchy2#1"/>
    <dgm:cxn modelId="{EA9C0A57-5DD2-494B-994D-A954846F39A6}" type="presParOf" srcId="{AD888DC7-1828-419B-931D-FDE3827127F3}" destId="{B3F24E11-AF2A-43C6-9F90-F722A58BC963}" srcOrd="5" destOrd="0" presId="urn:microsoft.com/office/officeart/2005/8/layout/hierarchy2#1"/>
    <dgm:cxn modelId="{DDABDA94-D49B-499A-8F6F-5EFAB65AE66B}" type="presParOf" srcId="{B3F24E11-AF2A-43C6-9F90-F722A58BC963}" destId="{71FC2E51-7C14-4668-8CFC-FD5737CBFFDB}" srcOrd="0" destOrd="0" presId="urn:microsoft.com/office/officeart/2005/8/layout/hierarchy2#1"/>
    <dgm:cxn modelId="{D98ADD9D-8EB6-43CD-8BA8-7AEDE07271C5}" type="presParOf" srcId="{B3F24E11-AF2A-43C6-9F90-F722A58BC963}" destId="{90477120-4E44-4A7F-A152-48D09BDD2327}" srcOrd="1" destOrd="0" presId="urn:microsoft.com/office/officeart/2005/8/layout/hierarchy2#1"/>
    <dgm:cxn modelId="{A2EF10AD-578F-40AA-8EAF-0CFD02E4F3D7}" type="presParOf" srcId="{AD888DC7-1828-419B-931D-FDE3827127F3}" destId="{53E1C9C6-CE4C-42FA-AB30-927D633373BD}" srcOrd="6" destOrd="0" presId="urn:microsoft.com/office/officeart/2005/8/layout/hierarchy2#1"/>
    <dgm:cxn modelId="{BF4818E2-FD26-4EE3-AFCB-F3B914561C63}" type="presParOf" srcId="{53E1C9C6-CE4C-42FA-AB30-927D633373BD}" destId="{323A8691-CB37-418D-9A01-BB9F79ADC9A0}" srcOrd="0" destOrd="0" presId="urn:microsoft.com/office/officeart/2005/8/layout/hierarchy2#1"/>
    <dgm:cxn modelId="{22F453F1-1DDD-4F49-89B9-1E8B2F482D65}" type="presParOf" srcId="{AD888DC7-1828-419B-931D-FDE3827127F3}" destId="{3405D6B3-28D4-4DF5-8863-ECB434F85BDE}" srcOrd="7" destOrd="0" presId="urn:microsoft.com/office/officeart/2005/8/layout/hierarchy2#1"/>
    <dgm:cxn modelId="{CB4479CC-8468-4679-9263-C8FE85BC1BCC}" type="presParOf" srcId="{3405D6B3-28D4-4DF5-8863-ECB434F85BDE}" destId="{08ACBC66-5EE3-4B08-ACF8-18ADDC63BFA1}" srcOrd="0" destOrd="0" presId="urn:microsoft.com/office/officeart/2005/8/layout/hierarchy2#1"/>
    <dgm:cxn modelId="{3FB6C402-B33D-4876-882C-138C6E5CF61E}" type="presParOf" srcId="{3405D6B3-28D4-4DF5-8863-ECB434F85BDE}" destId="{A52B3C2C-44EB-4B89-91DC-BDE772688428}" srcOrd="1" destOrd="0" presId="urn:microsoft.com/office/officeart/2005/8/layout/hierarchy2#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E47995-8B45-417D-BE1A-EE6159D432EC}" type="doc">
      <dgm:prSet loTypeId="urn:microsoft.com/office/officeart/2005/8/layout/hierarchy2#2" loCatId="hierarchy" qsTypeId="urn:microsoft.com/office/officeart/2005/8/quickstyle/simple1#4" qsCatId="simple" csTypeId="urn:microsoft.com/office/officeart/2005/8/colors/accent1_2#3" csCatId="accent1" phldr="1"/>
      <dgm:spPr/>
      <dgm:t>
        <a:bodyPr/>
        <a:lstStyle/>
        <a:p>
          <a:endParaRPr lang="zh-CN" altLang="en-US"/>
        </a:p>
      </dgm:t>
    </dgm:pt>
    <dgm:pt modelId="{6F321B12-68EE-48B6-A018-259EF51D79C6}">
      <dgm:prSet phldrT="[文本]"/>
      <dgm:spPr/>
      <dgm:t>
        <a:bodyPr/>
        <a:lstStyle/>
        <a:p>
          <a:r>
            <a:rPr lang="zh-CN" altLang="en-US" dirty="0"/>
            <a:t>对活动内容的评价</a:t>
          </a:r>
        </a:p>
      </dgm:t>
    </dgm:pt>
    <dgm:pt modelId="{94E3FE16-F32F-46CE-92C3-91306888D269}" cxnId="{C985F470-0B7C-4B31-978A-5C32617341C3}" type="parTrans">
      <dgm:prSet/>
      <dgm:spPr/>
      <dgm:t>
        <a:bodyPr/>
        <a:lstStyle/>
        <a:p>
          <a:endParaRPr lang="zh-CN" altLang="en-US"/>
        </a:p>
      </dgm:t>
    </dgm:pt>
    <dgm:pt modelId="{868E5FBA-5B31-453D-80E2-44F71DCF8D19}" cxnId="{C985F470-0B7C-4B31-978A-5C32617341C3}" type="sibTrans">
      <dgm:prSet/>
      <dgm:spPr/>
      <dgm:t>
        <a:bodyPr/>
        <a:lstStyle/>
        <a:p>
          <a:endParaRPr lang="zh-CN" altLang="en-US"/>
        </a:p>
      </dgm:t>
    </dgm:pt>
    <dgm:pt modelId="{440522AC-1FA5-43A2-9CEC-157D09AD015A}">
      <dgm:prSet phldrT="[文本]"/>
      <dgm:spPr/>
      <dgm:t>
        <a:bodyPr/>
        <a:lstStyle/>
        <a:p>
          <a:r>
            <a:rPr lang="zh-CN" dirty="0"/>
            <a:t>源于儿童的生活，并能拓展儿童的经验</a:t>
          </a:r>
          <a:endParaRPr lang="zh-CN" altLang="en-US" dirty="0"/>
        </a:p>
      </dgm:t>
    </dgm:pt>
    <dgm:pt modelId="{8E21DDF9-F51A-4C6A-AF32-86F67C4591E1}" cxnId="{6C10609C-BB1A-4D0D-A033-04864A5C4847}" type="parTrans">
      <dgm:prSet/>
      <dgm:spPr/>
      <dgm:t>
        <a:bodyPr/>
        <a:lstStyle/>
        <a:p>
          <a:endParaRPr lang="zh-CN" altLang="en-US"/>
        </a:p>
      </dgm:t>
    </dgm:pt>
    <dgm:pt modelId="{EFB937F3-8376-4035-A1AF-4AA80BA4E4C4}" cxnId="{6C10609C-BB1A-4D0D-A033-04864A5C4847}" type="sibTrans">
      <dgm:prSet/>
      <dgm:spPr/>
      <dgm:t>
        <a:bodyPr/>
        <a:lstStyle/>
        <a:p>
          <a:endParaRPr lang="zh-CN" altLang="en-US"/>
        </a:p>
      </dgm:t>
    </dgm:pt>
    <dgm:pt modelId="{894B4FB3-7418-4A45-A1E2-92CE4452D4EF}">
      <dgm:prSet phldrT="[文本]"/>
      <dgm:spPr/>
      <dgm:t>
        <a:bodyPr/>
        <a:lstStyle/>
        <a:p>
          <a:r>
            <a:rPr lang="zh-CN" dirty="0"/>
            <a:t>符合儿童的兴趣和现实的需要，有利于其长远的发展</a:t>
          </a:r>
          <a:endParaRPr lang="zh-CN" altLang="en-US" dirty="0"/>
        </a:p>
      </dgm:t>
    </dgm:pt>
    <dgm:pt modelId="{F6B4C5A9-4550-462C-8AB4-06C0A704FA62}" cxnId="{3A5EB625-A4F7-4BB3-8A28-C359EAF9884A}" type="parTrans">
      <dgm:prSet/>
      <dgm:spPr/>
      <dgm:t>
        <a:bodyPr/>
        <a:lstStyle/>
        <a:p>
          <a:endParaRPr lang="zh-CN" altLang="en-US"/>
        </a:p>
      </dgm:t>
    </dgm:pt>
    <dgm:pt modelId="{B78ABD08-1115-403A-A254-C454E6FFB3D1}" cxnId="{3A5EB625-A4F7-4BB3-8A28-C359EAF9884A}" type="sibTrans">
      <dgm:prSet/>
      <dgm:spPr/>
      <dgm:t>
        <a:bodyPr/>
        <a:lstStyle/>
        <a:p>
          <a:endParaRPr lang="zh-CN" altLang="en-US"/>
        </a:p>
      </dgm:t>
    </dgm:pt>
    <dgm:pt modelId="{3E6FFBB3-37D6-4753-BBC7-83E4A2F1B81B}">
      <dgm:prSet phldrT="[文本]"/>
      <dgm:spPr/>
      <dgm:t>
        <a:bodyPr/>
        <a:lstStyle/>
        <a:p>
          <a:r>
            <a:rPr lang="zh-CN"/>
            <a:t>适合儿童的现有水平，又具有挑战性</a:t>
          </a:r>
          <a:endParaRPr lang="zh-CN" altLang="en-US" dirty="0"/>
        </a:p>
      </dgm:t>
    </dgm:pt>
    <dgm:pt modelId="{EECEACEB-A906-409E-A98D-3EF1FC70BE36}" cxnId="{0DAA26D4-5C55-4805-A154-F3ADCA67ADF7}" type="parTrans">
      <dgm:prSet/>
      <dgm:spPr/>
      <dgm:t>
        <a:bodyPr/>
        <a:lstStyle/>
        <a:p>
          <a:endParaRPr lang="zh-CN" altLang="en-US"/>
        </a:p>
      </dgm:t>
    </dgm:pt>
    <dgm:pt modelId="{5D411575-6789-4B5E-BAE9-F324CC03B815}" cxnId="{0DAA26D4-5C55-4805-A154-F3ADCA67ADF7}" type="sibTrans">
      <dgm:prSet/>
      <dgm:spPr/>
      <dgm:t>
        <a:bodyPr/>
        <a:lstStyle/>
        <a:p>
          <a:endParaRPr lang="zh-CN" altLang="en-US"/>
        </a:p>
      </dgm:t>
    </dgm:pt>
    <dgm:pt modelId="{360D1849-329D-49E2-8775-B5E49B3E861D}">
      <dgm:prSet phldrT="[文本]"/>
      <dgm:spPr/>
      <dgm:t>
        <a:bodyPr/>
        <a:lstStyle/>
        <a:p>
          <a:r>
            <a:rPr lang="zh-CN"/>
            <a:t>保证儿童直接参与活动，亲历科学发现的过程</a:t>
          </a:r>
          <a:endParaRPr lang="zh-CN" altLang="en-US" dirty="0"/>
        </a:p>
      </dgm:t>
    </dgm:pt>
    <dgm:pt modelId="{F91C8715-13EA-4717-8206-4C3DC66FA276}" cxnId="{FE3E7689-3E56-46E6-B214-1179D6F6AC38}" type="parTrans">
      <dgm:prSet/>
      <dgm:spPr/>
      <dgm:t>
        <a:bodyPr/>
        <a:lstStyle/>
        <a:p>
          <a:endParaRPr lang="zh-CN" altLang="en-US"/>
        </a:p>
      </dgm:t>
    </dgm:pt>
    <dgm:pt modelId="{F6B53F40-FADC-476B-ACAD-E9BFC516B603}" cxnId="{FE3E7689-3E56-46E6-B214-1179D6F6AC38}" type="sibTrans">
      <dgm:prSet/>
      <dgm:spPr/>
      <dgm:t>
        <a:bodyPr/>
        <a:lstStyle/>
        <a:p>
          <a:endParaRPr lang="zh-CN" altLang="en-US"/>
        </a:p>
      </dgm:t>
    </dgm:pt>
    <dgm:pt modelId="{B71B085B-00C9-46E9-8CB1-C1221BA8A898}">
      <dgm:prSet phldrT="[文本]"/>
      <dgm:spPr/>
      <dgm:t>
        <a:bodyPr/>
        <a:lstStyle/>
        <a:p>
          <a:r>
            <a:rPr lang="zh-CN"/>
            <a:t>与各领域内容有机整合，实现多项教育价值</a:t>
          </a:r>
          <a:endParaRPr lang="zh-CN" altLang="en-US" dirty="0"/>
        </a:p>
      </dgm:t>
    </dgm:pt>
    <dgm:pt modelId="{72F8BF01-118C-470A-A2C7-E19A27FFB13C}" cxnId="{B49380B0-59DB-4050-AC57-F9E5CC5048EB}" type="parTrans">
      <dgm:prSet/>
      <dgm:spPr/>
      <dgm:t>
        <a:bodyPr/>
        <a:lstStyle/>
        <a:p>
          <a:endParaRPr lang="zh-CN" altLang="en-US"/>
        </a:p>
      </dgm:t>
    </dgm:pt>
    <dgm:pt modelId="{EBA5BB40-D4D7-408D-9D10-EBA3579EAD56}" cxnId="{B49380B0-59DB-4050-AC57-F9E5CC5048EB}" type="sibTrans">
      <dgm:prSet/>
      <dgm:spPr/>
      <dgm:t>
        <a:bodyPr/>
        <a:lstStyle/>
        <a:p>
          <a:endParaRPr lang="zh-CN" altLang="en-US"/>
        </a:p>
      </dgm:t>
    </dgm:pt>
    <dgm:pt modelId="{EC74D90F-7956-414E-BE9E-BC605D8DDBF4}" type="pres">
      <dgm:prSet presAssocID="{69E47995-8B45-417D-BE1A-EE6159D432EC}" presName="diagram" presStyleCnt="0">
        <dgm:presLayoutVars>
          <dgm:chPref val="1"/>
          <dgm:dir/>
          <dgm:animOne val="branch"/>
          <dgm:animLvl val="lvl"/>
          <dgm:resizeHandles val="exact"/>
        </dgm:presLayoutVars>
      </dgm:prSet>
      <dgm:spPr/>
    </dgm:pt>
    <dgm:pt modelId="{6B60BC76-4057-4CAD-BE25-4B2958394388}" type="pres">
      <dgm:prSet presAssocID="{6F321B12-68EE-48B6-A018-259EF51D79C6}" presName="root1" presStyleCnt="0"/>
      <dgm:spPr/>
    </dgm:pt>
    <dgm:pt modelId="{E73EB715-0DFB-4D80-A119-520064B23E6E}" type="pres">
      <dgm:prSet presAssocID="{6F321B12-68EE-48B6-A018-259EF51D79C6}" presName="LevelOneTextNode" presStyleLbl="node0" presStyleIdx="0" presStyleCnt="1">
        <dgm:presLayoutVars>
          <dgm:chPref val="3"/>
        </dgm:presLayoutVars>
      </dgm:prSet>
      <dgm:spPr/>
    </dgm:pt>
    <dgm:pt modelId="{810A3420-4D47-46AB-B21B-A5BDB594C91C}" type="pres">
      <dgm:prSet presAssocID="{6F321B12-68EE-48B6-A018-259EF51D79C6}" presName="level2hierChild" presStyleCnt="0"/>
      <dgm:spPr/>
    </dgm:pt>
    <dgm:pt modelId="{BD6694FF-BC7D-4ED8-A109-7B97F9C70CA2}" type="pres">
      <dgm:prSet presAssocID="{8E21DDF9-F51A-4C6A-AF32-86F67C4591E1}" presName="conn2-1" presStyleLbl="parChTrans1D2" presStyleIdx="0" presStyleCnt="5"/>
      <dgm:spPr/>
    </dgm:pt>
    <dgm:pt modelId="{1AD5A4D5-6C86-4AC5-9133-E15D0FCB1ADF}" type="pres">
      <dgm:prSet presAssocID="{8E21DDF9-F51A-4C6A-AF32-86F67C4591E1}" presName="connTx" presStyleLbl="parChTrans1D2" presStyleIdx="0" presStyleCnt="5"/>
      <dgm:spPr/>
    </dgm:pt>
    <dgm:pt modelId="{8BA90E54-26B9-44B0-AA54-54537BCF198B}" type="pres">
      <dgm:prSet presAssocID="{440522AC-1FA5-43A2-9CEC-157D09AD015A}" presName="root2" presStyleCnt="0"/>
      <dgm:spPr/>
    </dgm:pt>
    <dgm:pt modelId="{923BD6E0-364D-403D-9A13-1BFCC2DDFEF4}" type="pres">
      <dgm:prSet presAssocID="{440522AC-1FA5-43A2-9CEC-157D09AD015A}" presName="LevelTwoTextNode" presStyleLbl="node2" presStyleIdx="0" presStyleCnt="5">
        <dgm:presLayoutVars>
          <dgm:chPref val="3"/>
        </dgm:presLayoutVars>
      </dgm:prSet>
      <dgm:spPr/>
    </dgm:pt>
    <dgm:pt modelId="{2541135E-0FFA-4030-AD2A-15BCB58D7845}" type="pres">
      <dgm:prSet presAssocID="{440522AC-1FA5-43A2-9CEC-157D09AD015A}" presName="level3hierChild" presStyleCnt="0"/>
      <dgm:spPr/>
    </dgm:pt>
    <dgm:pt modelId="{0404FF05-8CFD-4D54-AFC8-84FACE39A612}" type="pres">
      <dgm:prSet presAssocID="{F6B4C5A9-4550-462C-8AB4-06C0A704FA62}" presName="conn2-1" presStyleLbl="parChTrans1D2" presStyleIdx="1" presStyleCnt="5"/>
      <dgm:spPr/>
    </dgm:pt>
    <dgm:pt modelId="{268F817D-9F12-4D9C-8216-7B4BA6ECF1D1}" type="pres">
      <dgm:prSet presAssocID="{F6B4C5A9-4550-462C-8AB4-06C0A704FA62}" presName="connTx" presStyleLbl="parChTrans1D2" presStyleIdx="1" presStyleCnt="5"/>
      <dgm:spPr/>
    </dgm:pt>
    <dgm:pt modelId="{C7360E88-7796-4876-9A9A-C706B085EB4A}" type="pres">
      <dgm:prSet presAssocID="{894B4FB3-7418-4A45-A1E2-92CE4452D4EF}" presName="root2" presStyleCnt="0"/>
      <dgm:spPr/>
    </dgm:pt>
    <dgm:pt modelId="{2747ABC1-8FD7-4C34-8547-33F77671EA3B}" type="pres">
      <dgm:prSet presAssocID="{894B4FB3-7418-4A45-A1E2-92CE4452D4EF}" presName="LevelTwoTextNode" presStyleLbl="node2" presStyleIdx="1" presStyleCnt="5">
        <dgm:presLayoutVars>
          <dgm:chPref val="3"/>
        </dgm:presLayoutVars>
      </dgm:prSet>
      <dgm:spPr/>
    </dgm:pt>
    <dgm:pt modelId="{C97850CC-4AB6-4CED-B02D-664E31AF3B46}" type="pres">
      <dgm:prSet presAssocID="{894B4FB3-7418-4A45-A1E2-92CE4452D4EF}" presName="level3hierChild" presStyleCnt="0"/>
      <dgm:spPr/>
    </dgm:pt>
    <dgm:pt modelId="{95DB5079-1A31-4A0A-B4FD-F48EACB9004F}" type="pres">
      <dgm:prSet presAssocID="{EECEACEB-A906-409E-A98D-3EF1FC70BE36}" presName="conn2-1" presStyleLbl="parChTrans1D2" presStyleIdx="2" presStyleCnt="5"/>
      <dgm:spPr/>
    </dgm:pt>
    <dgm:pt modelId="{5FE7173E-FD3C-42DA-BEF4-AE8402109ED6}" type="pres">
      <dgm:prSet presAssocID="{EECEACEB-A906-409E-A98D-3EF1FC70BE36}" presName="connTx" presStyleLbl="parChTrans1D2" presStyleIdx="2" presStyleCnt="5"/>
      <dgm:spPr/>
    </dgm:pt>
    <dgm:pt modelId="{D470BA2E-D5DF-4F78-9B17-C90D885437ED}" type="pres">
      <dgm:prSet presAssocID="{3E6FFBB3-37D6-4753-BBC7-83E4A2F1B81B}" presName="root2" presStyleCnt="0"/>
      <dgm:spPr/>
    </dgm:pt>
    <dgm:pt modelId="{DEDAB325-E594-48E4-8CEE-FF43F5DA657A}" type="pres">
      <dgm:prSet presAssocID="{3E6FFBB3-37D6-4753-BBC7-83E4A2F1B81B}" presName="LevelTwoTextNode" presStyleLbl="node2" presStyleIdx="2" presStyleCnt="5">
        <dgm:presLayoutVars>
          <dgm:chPref val="3"/>
        </dgm:presLayoutVars>
      </dgm:prSet>
      <dgm:spPr/>
    </dgm:pt>
    <dgm:pt modelId="{0309F5B3-72F9-4EF8-AC0C-060EC58D7280}" type="pres">
      <dgm:prSet presAssocID="{3E6FFBB3-37D6-4753-BBC7-83E4A2F1B81B}" presName="level3hierChild" presStyleCnt="0"/>
      <dgm:spPr/>
    </dgm:pt>
    <dgm:pt modelId="{6B149B6C-A13D-4676-B141-E8447579C7CE}" type="pres">
      <dgm:prSet presAssocID="{F91C8715-13EA-4717-8206-4C3DC66FA276}" presName="conn2-1" presStyleLbl="parChTrans1D2" presStyleIdx="3" presStyleCnt="5"/>
      <dgm:spPr/>
    </dgm:pt>
    <dgm:pt modelId="{90C4623A-A3E4-4CCF-BEE1-7448A88E7824}" type="pres">
      <dgm:prSet presAssocID="{F91C8715-13EA-4717-8206-4C3DC66FA276}" presName="connTx" presStyleLbl="parChTrans1D2" presStyleIdx="3" presStyleCnt="5"/>
      <dgm:spPr/>
    </dgm:pt>
    <dgm:pt modelId="{2E0635EE-4C5C-46B2-891C-DC01649B283E}" type="pres">
      <dgm:prSet presAssocID="{360D1849-329D-49E2-8775-B5E49B3E861D}" presName="root2" presStyleCnt="0"/>
      <dgm:spPr/>
    </dgm:pt>
    <dgm:pt modelId="{C2FF6F54-1499-4249-BBBF-AF045202C364}" type="pres">
      <dgm:prSet presAssocID="{360D1849-329D-49E2-8775-B5E49B3E861D}" presName="LevelTwoTextNode" presStyleLbl="node2" presStyleIdx="3" presStyleCnt="5">
        <dgm:presLayoutVars>
          <dgm:chPref val="3"/>
        </dgm:presLayoutVars>
      </dgm:prSet>
      <dgm:spPr/>
    </dgm:pt>
    <dgm:pt modelId="{8DCBD6C5-838A-4EE7-8EF6-EE9EF3BE5698}" type="pres">
      <dgm:prSet presAssocID="{360D1849-329D-49E2-8775-B5E49B3E861D}" presName="level3hierChild" presStyleCnt="0"/>
      <dgm:spPr/>
    </dgm:pt>
    <dgm:pt modelId="{E1812C3C-622F-47BE-A9F0-1BFA132CA9A8}" type="pres">
      <dgm:prSet presAssocID="{72F8BF01-118C-470A-A2C7-E19A27FFB13C}" presName="conn2-1" presStyleLbl="parChTrans1D2" presStyleIdx="4" presStyleCnt="5"/>
      <dgm:spPr/>
    </dgm:pt>
    <dgm:pt modelId="{CF68BE3B-146A-44AF-83AA-B672812B6AE8}" type="pres">
      <dgm:prSet presAssocID="{72F8BF01-118C-470A-A2C7-E19A27FFB13C}" presName="connTx" presStyleLbl="parChTrans1D2" presStyleIdx="4" presStyleCnt="5"/>
      <dgm:spPr/>
    </dgm:pt>
    <dgm:pt modelId="{ABF17FF7-6F3F-4A65-B4E6-9E8A534F5D36}" type="pres">
      <dgm:prSet presAssocID="{B71B085B-00C9-46E9-8CB1-C1221BA8A898}" presName="root2" presStyleCnt="0"/>
      <dgm:spPr/>
    </dgm:pt>
    <dgm:pt modelId="{F8A192C7-81EA-4560-B1F2-007A6CDBA35E}" type="pres">
      <dgm:prSet presAssocID="{B71B085B-00C9-46E9-8CB1-C1221BA8A898}" presName="LevelTwoTextNode" presStyleLbl="node2" presStyleIdx="4" presStyleCnt="5">
        <dgm:presLayoutVars>
          <dgm:chPref val="3"/>
        </dgm:presLayoutVars>
      </dgm:prSet>
      <dgm:spPr/>
    </dgm:pt>
    <dgm:pt modelId="{611D5E66-E391-4C9B-B6D2-AEF2BA809D0D}" type="pres">
      <dgm:prSet presAssocID="{B71B085B-00C9-46E9-8CB1-C1221BA8A898}" presName="level3hierChild" presStyleCnt="0"/>
      <dgm:spPr/>
    </dgm:pt>
  </dgm:ptLst>
  <dgm:cxnLst>
    <dgm:cxn modelId="{73B3A209-8498-4D2D-B8E8-FAD0596BCCEE}" type="presOf" srcId="{6F321B12-68EE-48B6-A018-259EF51D79C6}" destId="{E73EB715-0DFB-4D80-A119-520064B23E6E}" srcOrd="0" destOrd="0" presId="urn:microsoft.com/office/officeart/2005/8/layout/hierarchy2#2"/>
    <dgm:cxn modelId="{A3D3D014-5B27-4AB1-BE45-E8018C50BF07}" type="presOf" srcId="{894B4FB3-7418-4A45-A1E2-92CE4452D4EF}" destId="{2747ABC1-8FD7-4C34-8547-33F77671EA3B}" srcOrd="0" destOrd="0" presId="urn:microsoft.com/office/officeart/2005/8/layout/hierarchy2#2"/>
    <dgm:cxn modelId="{B2C23316-0E3C-469F-8CDA-C5CAE3C8DA20}" type="presOf" srcId="{EECEACEB-A906-409E-A98D-3EF1FC70BE36}" destId="{95DB5079-1A31-4A0A-B4FD-F48EACB9004F}" srcOrd="0" destOrd="0" presId="urn:microsoft.com/office/officeart/2005/8/layout/hierarchy2#2"/>
    <dgm:cxn modelId="{568AEC1F-9462-4195-AFD6-66A9490F52ED}" type="presOf" srcId="{72F8BF01-118C-470A-A2C7-E19A27FFB13C}" destId="{E1812C3C-622F-47BE-A9F0-1BFA132CA9A8}" srcOrd="0" destOrd="0" presId="urn:microsoft.com/office/officeart/2005/8/layout/hierarchy2#2"/>
    <dgm:cxn modelId="{3A5EB625-A4F7-4BB3-8A28-C359EAF9884A}" srcId="{6F321B12-68EE-48B6-A018-259EF51D79C6}" destId="{894B4FB3-7418-4A45-A1E2-92CE4452D4EF}" srcOrd="1" destOrd="0" parTransId="{F6B4C5A9-4550-462C-8AB4-06C0A704FA62}" sibTransId="{B78ABD08-1115-403A-A254-C454E6FFB3D1}"/>
    <dgm:cxn modelId="{B966C139-1AF7-479F-B976-98891801E7E8}" type="presOf" srcId="{F91C8715-13EA-4717-8206-4C3DC66FA276}" destId="{6B149B6C-A13D-4676-B141-E8447579C7CE}" srcOrd="0" destOrd="0" presId="urn:microsoft.com/office/officeart/2005/8/layout/hierarchy2#2"/>
    <dgm:cxn modelId="{FEACD33A-E2BE-47F2-BBF5-AE6C60D4A2B2}" type="presOf" srcId="{B71B085B-00C9-46E9-8CB1-C1221BA8A898}" destId="{F8A192C7-81EA-4560-B1F2-007A6CDBA35E}" srcOrd="0" destOrd="0" presId="urn:microsoft.com/office/officeart/2005/8/layout/hierarchy2#2"/>
    <dgm:cxn modelId="{21C91A62-0B48-4C54-AE95-1D2428A314F8}" type="presOf" srcId="{72F8BF01-118C-470A-A2C7-E19A27FFB13C}" destId="{CF68BE3B-146A-44AF-83AA-B672812B6AE8}" srcOrd="1" destOrd="0" presId="urn:microsoft.com/office/officeart/2005/8/layout/hierarchy2#2"/>
    <dgm:cxn modelId="{71729A43-09DB-45D5-89B9-443F419DF391}" type="presOf" srcId="{360D1849-329D-49E2-8775-B5E49B3E861D}" destId="{C2FF6F54-1499-4249-BBBF-AF045202C364}" srcOrd="0" destOrd="0" presId="urn:microsoft.com/office/officeart/2005/8/layout/hierarchy2#2"/>
    <dgm:cxn modelId="{7D663246-4880-4ED2-8E41-C9784CFF7102}" type="presOf" srcId="{F6B4C5A9-4550-462C-8AB4-06C0A704FA62}" destId="{268F817D-9F12-4D9C-8216-7B4BA6ECF1D1}" srcOrd="1" destOrd="0" presId="urn:microsoft.com/office/officeart/2005/8/layout/hierarchy2#2"/>
    <dgm:cxn modelId="{C985F470-0B7C-4B31-978A-5C32617341C3}" srcId="{69E47995-8B45-417D-BE1A-EE6159D432EC}" destId="{6F321B12-68EE-48B6-A018-259EF51D79C6}" srcOrd="0" destOrd="0" parTransId="{94E3FE16-F32F-46CE-92C3-91306888D269}" sibTransId="{868E5FBA-5B31-453D-80E2-44F71DCF8D19}"/>
    <dgm:cxn modelId="{DBE5897B-56A6-421E-AA7D-D0B18D1DBFA9}" type="presOf" srcId="{69E47995-8B45-417D-BE1A-EE6159D432EC}" destId="{EC74D90F-7956-414E-BE9E-BC605D8DDBF4}" srcOrd="0" destOrd="0" presId="urn:microsoft.com/office/officeart/2005/8/layout/hierarchy2#2"/>
    <dgm:cxn modelId="{7B9D3D7F-C736-4BD3-B440-BE211AC2A87B}" type="presOf" srcId="{440522AC-1FA5-43A2-9CEC-157D09AD015A}" destId="{923BD6E0-364D-403D-9A13-1BFCC2DDFEF4}" srcOrd="0" destOrd="0" presId="urn:microsoft.com/office/officeart/2005/8/layout/hierarchy2#2"/>
    <dgm:cxn modelId="{8D28FE80-42BF-4D9F-BC1B-080F4B1EF501}" type="presOf" srcId="{EECEACEB-A906-409E-A98D-3EF1FC70BE36}" destId="{5FE7173E-FD3C-42DA-BEF4-AE8402109ED6}" srcOrd="1" destOrd="0" presId="urn:microsoft.com/office/officeart/2005/8/layout/hierarchy2#2"/>
    <dgm:cxn modelId="{FE3E7689-3E56-46E6-B214-1179D6F6AC38}" srcId="{6F321B12-68EE-48B6-A018-259EF51D79C6}" destId="{360D1849-329D-49E2-8775-B5E49B3E861D}" srcOrd="3" destOrd="0" parTransId="{F91C8715-13EA-4717-8206-4C3DC66FA276}" sibTransId="{F6B53F40-FADC-476B-ACAD-E9BFC516B603}"/>
    <dgm:cxn modelId="{6C10609C-BB1A-4D0D-A033-04864A5C4847}" srcId="{6F321B12-68EE-48B6-A018-259EF51D79C6}" destId="{440522AC-1FA5-43A2-9CEC-157D09AD015A}" srcOrd="0" destOrd="0" parTransId="{8E21DDF9-F51A-4C6A-AF32-86F67C4591E1}" sibTransId="{EFB937F3-8376-4035-A1AF-4AA80BA4E4C4}"/>
    <dgm:cxn modelId="{E14A96AF-02B6-4163-86CD-01C3D3A6B84D}" type="presOf" srcId="{F6B4C5A9-4550-462C-8AB4-06C0A704FA62}" destId="{0404FF05-8CFD-4D54-AFC8-84FACE39A612}" srcOrd="0" destOrd="0" presId="urn:microsoft.com/office/officeart/2005/8/layout/hierarchy2#2"/>
    <dgm:cxn modelId="{B49380B0-59DB-4050-AC57-F9E5CC5048EB}" srcId="{6F321B12-68EE-48B6-A018-259EF51D79C6}" destId="{B71B085B-00C9-46E9-8CB1-C1221BA8A898}" srcOrd="4" destOrd="0" parTransId="{72F8BF01-118C-470A-A2C7-E19A27FFB13C}" sibTransId="{EBA5BB40-D4D7-408D-9D10-EBA3579EAD56}"/>
    <dgm:cxn modelId="{8DBFC7B3-B57B-44ED-AFD6-7E8CF2AE67AD}" type="presOf" srcId="{8E21DDF9-F51A-4C6A-AF32-86F67C4591E1}" destId="{BD6694FF-BC7D-4ED8-A109-7B97F9C70CA2}" srcOrd="0" destOrd="0" presId="urn:microsoft.com/office/officeart/2005/8/layout/hierarchy2#2"/>
    <dgm:cxn modelId="{17828DB9-966A-43BF-89C0-5835D80459D4}" type="presOf" srcId="{3E6FFBB3-37D6-4753-BBC7-83E4A2F1B81B}" destId="{DEDAB325-E594-48E4-8CEE-FF43F5DA657A}" srcOrd="0" destOrd="0" presId="urn:microsoft.com/office/officeart/2005/8/layout/hierarchy2#2"/>
    <dgm:cxn modelId="{0DAA26D4-5C55-4805-A154-F3ADCA67ADF7}" srcId="{6F321B12-68EE-48B6-A018-259EF51D79C6}" destId="{3E6FFBB3-37D6-4753-BBC7-83E4A2F1B81B}" srcOrd="2" destOrd="0" parTransId="{EECEACEB-A906-409E-A98D-3EF1FC70BE36}" sibTransId="{5D411575-6789-4B5E-BAE9-F324CC03B815}"/>
    <dgm:cxn modelId="{AF8C51D8-EA46-4CB4-B885-E73618FB17FD}" type="presOf" srcId="{8E21DDF9-F51A-4C6A-AF32-86F67C4591E1}" destId="{1AD5A4D5-6C86-4AC5-9133-E15D0FCB1ADF}" srcOrd="1" destOrd="0" presId="urn:microsoft.com/office/officeart/2005/8/layout/hierarchy2#2"/>
    <dgm:cxn modelId="{CFBEABE2-A954-4EC6-81CA-2F35A2E2C202}" type="presOf" srcId="{F91C8715-13EA-4717-8206-4C3DC66FA276}" destId="{90C4623A-A3E4-4CCF-BEE1-7448A88E7824}" srcOrd="1" destOrd="0" presId="urn:microsoft.com/office/officeart/2005/8/layout/hierarchy2#2"/>
    <dgm:cxn modelId="{29BC3B98-F0FE-44E8-B323-ED94E8BDE693}" type="presParOf" srcId="{EC74D90F-7956-414E-BE9E-BC605D8DDBF4}" destId="{6B60BC76-4057-4CAD-BE25-4B2958394388}" srcOrd="0" destOrd="0" presId="urn:microsoft.com/office/officeart/2005/8/layout/hierarchy2#2"/>
    <dgm:cxn modelId="{8026BC17-F0E3-40B7-9957-74387921BBC0}" type="presParOf" srcId="{6B60BC76-4057-4CAD-BE25-4B2958394388}" destId="{E73EB715-0DFB-4D80-A119-520064B23E6E}" srcOrd="0" destOrd="0" presId="urn:microsoft.com/office/officeart/2005/8/layout/hierarchy2#2"/>
    <dgm:cxn modelId="{05687BEA-B659-48F9-8486-3F045D41CCDD}" type="presParOf" srcId="{6B60BC76-4057-4CAD-BE25-4B2958394388}" destId="{810A3420-4D47-46AB-B21B-A5BDB594C91C}" srcOrd="1" destOrd="0" presId="urn:microsoft.com/office/officeart/2005/8/layout/hierarchy2#2"/>
    <dgm:cxn modelId="{487ED1FA-1BA4-44C6-9AC1-8E64553642C1}" type="presParOf" srcId="{810A3420-4D47-46AB-B21B-A5BDB594C91C}" destId="{BD6694FF-BC7D-4ED8-A109-7B97F9C70CA2}" srcOrd="0" destOrd="0" presId="urn:microsoft.com/office/officeart/2005/8/layout/hierarchy2#2"/>
    <dgm:cxn modelId="{50C38460-5CA7-41D9-92A5-223A3F7EA745}" type="presParOf" srcId="{BD6694FF-BC7D-4ED8-A109-7B97F9C70CA2}" destId="{1AD5A4D5-6C86-4AC5-9133-E15D0FCB1ADF}" srcOrd="0" destOrd="0" presId="urn:microsoft.com/office/officeart/2005/8/layout/hierarchy2#2"/>
    <dgm:cxn modelId="{1D4A2FBE-34AF-4EF8-8EBC-7E4E5336C9CB}" type="presParOf" srcId="{810A3420-4D47-46AB-B21B-A5BDB594C91C}" destId="{8BA90E54-26B9-44B0-AA54-54537BCF198B}" srcOrd="1" destOrd="0" presId="urn:microsoft.com/office/officeart/2005/8/layout/hierarchy2#2"/>
    <dgm:cxn modelId="{C46153EE-D3CA-4AA0-9278-0F07958A2C3B}" type="presParOf" srcId="{8BA90E54-26B9-44B0-AA54-54537BCF198B}" destId="{923BD6E0-364D-403D-9A13-1BFCC2DDFEF4}" srcOrd="0" destOrd="0" presId="urn:microsoft.com/office/officeart/2005/8/layout/hierarchy2#2"/>
    <dgm:cxn modelId="{4B518586-6C5A-4452-812C-495E7BCFE67B}" type="presParOf" srcId="{8BA90E54-26B9-44B0-AA54-54537BCF198B}" destId="{2541135E-0FFA-4030-AD2A-15BCB58D7845}" srcOrd="1" destOrd="0" presId="urn:microsoft.com/office/officeart/2005/8/layout/hierarchy2#2"/>
    <dgm:cxn modelId="{5223DCF4-6D78-4D30-8C83-0139D89C16BB}" type="presParOf" srcId="{810A3420-4D47-46AB-B21B-A5BDB594C91C}" destId="{0404FF05-8CFD-4D54-AFC8-84FACE39A612}" srcOrd="2" destOrd="0" presId="urn:microsoft.com/office/officeart/2005/8/layout/hierarchy2#2"/>
    <dgm:cxn modelId="{1812A8E3-4CBE-44E4-B1CD-D61DE2651957}" type="presParOf" srcId="{0404FF05-8CFD-4D54-AFC8-84FACE39A612}" destId="{268F817D-9F12-4D9C-8216-7B4BA6ECF1D1}" srcOrd="0" destOrd="0" presId="urn:microsoft.com/office/officeart/2005/8/layout/hierarchy2#2"/>
    <dgm:cxn modelId="{C9150868-9DCF-428A-B10E-7368C9173744}" type="presParOf" srcId="{810A3420-4D47-46AB-B21B-A5BDB594C91C}" destId="{C7360E88-7796-4876-9A9A-C706B085EB4A}" srcOrd="3" destOrd="0" presId="urn:microsoft.com/office/officeart/2005/8/layout/hierarchy2#2"/>
    <dgm:cxn modelId="{1DE9940D-5A7E-4AA5-A953-DA9D2CD9A3CD}" type="presParOf" srcId="{C7360E88-7796-4876-9A9A-C706B085EB4A}" destId="{2747ABC1-8FD7-4C34-8547-33F77671EA3B}" srcOrd="0" destOrd="0" presId="urn:microsoft.com/office/officeart/2005/8/layout/hierarchy2#2"/>
    <dgm:cxn modelId="{96A068FD-DFBB-4658-BEF1-832557F125C3}" type="presParOf" srcId="{C7360E88-7796-4876-9A9A-C706B085EB4A}" destId="{C97850CC-4AB6-4CED-B02D-664E31AF3B46}" srcOrd="1" destOrd="0" presId="urn:microsoft.com/office/officeart/2005/8/layout/hierarchy2#2"/>
    <dgm:cxn modelId="{2847D3F5-B3E6-4CDC-B1D8-6E89A900ADBF}" type="presParOf" srcId="{810A3420-4D47-46AB-B21B-A5BDB594C91C}" destId="{95DB5079-1A31-4A0A-B4FD-F48EACB9004F}" srcOrd="4" destOrd="0" presId="urn:microsoft.com/office/officeart/2005/8/layout/hierarchy2#2"/>
    <dgm:cxn modelId="{5ACF3B18-CE98-4ED4-945F-57AF50DC3FA4}" type="presParOf" srcId="{95DB5079-1A31-4A0A-B4FD-F48EACB9004F}" destId="{5FE7173E-FD3C-42DA-BEF4-AE8402109ED6}" srcOrd="0" destOrd="0" presId="urn:microsoft.com/office/officeart/2005/8/layout/hierarchy2#2"/>
    <dgm:cxn modelId="{F076F4F8-542F-4F70-BF8D-8387AF14FDD1}" type="presParOf" srcId="{810A3420-4D47-46AB-B21B-A5BDB594C91C}" destId="{D470BA2E-D5DF-4F78-9B17-C90D885437ED}" srcOrd="5" destOrd="0" presId="urn:microsoft.com/office/officeart/2005/8/layout/hierarchy2#2"/>
    <dgm:cxn modelId="{DB53843A-B0D3-4416-A189-63054A54FC40}" type="presParOf" srcId="{D470BA2E-D5DF-4F78-9B17-C90D885437ED}" destId="{DEDAB325-E594-48E4-8CEE-FF43F5DA657A}" srcOrd="0" destOrd="0" presId="urn:microsoft.com/office/officeart/2005/8/layout/hierarchy2#2"/>
    <dgm:cxn modelId="{98A38444-9C9D-4233-B888-EB61598D82E0}" type="presParOf" srcId="{D470BA2E-D5DF-4F78-9B17-C90D885437ED}" destId="{0309F5B3-72F9-4EF8-AC0C-060EC58D7280}" srcOrd="1" destOrd="0" presId="urn:microsoft.com/office/officeart/2005/8/layout/hierarchy2#2"/>
    <dgm:cxn modelId="{6B1EA382-AB44-4609-8242-216B1E33518F}" type="presParOf" srcId="{810A3420-4D47-46AB-B21B-A5BDB594C91C}" destId="{6B149B6C-A13D-4676-B141-E8447579C7CE}" srcOrd="6" destOrd="0" presId="urn:microsoft.com/office/officeart/2005/8/layout/hierarchy2#2"/>
    <dgm:cxn modelId="{ADCB3EC6-7302-4500-9A3F-8B45623A3604}" type="presParOf" srcId="{6B149B6C-A13D-4676-B141-E8447579C7CE}" destId="{90C4623A-A3E4-4CCF-BEE1-7448A88E7824}" srcOrd="0" destOrd="0" presId="urn:microsoft.com/office/officeart/2005/8/layout/hierarchy2#2"/>
    <dgm:cxn modelId="{8B43F4E5-01A4-4BF5-8AD1-975416E4F506}" type="presParOf" srcId="{810A3420-4D47-46AB-B21B-A5BDB594C91C}" destId="{2E0635EE-4C5C-46B2-891C-DC01649B283E}" srcOrd="7" destOrd="0" presId="urn:microsoft.com/office/officeart/2005/8/layout/hierarchy2#2"/>
    <dgm:cxn modelId="{4FE07948-7C24-435E-A532-19B5ACF123F0}" type="presParOf" srcId="{2E0635EE-4C5C-46B2-891C-DC01649B283E}" destId="{C2FF6F54-1499-4249-BBBF-AF045202C364}" srcOrd="0" destOrd="0" presId="urn:microsoft.com/office/officeart/2005/8/layout/hierarchy2#2"/>
    <dgm:cxn modelId="{648609E7-D185-4611-980C-F33B4F4B09CA}" type="presParOf" srcId="{2E0635EE-4C5C-46B2-891C-DC01649B283E}" destId="{8DCBD6C5-838A-4EE7-8EF6-EE9EF3BE5698}" srcOrd="1" destOrd="0" presId="urn:microsoft.com/office/officeart/2005/8/layout/hierarchy2#2"/>
    <dgm:cxn modelId="{80C10C22-5C4E-4162-9FF7-FB18AF48F601}" type="presParOf" srcId="{810A3420-4D47-46AB-B21B-A5BDB594C91C}" destId="{E1812C3C-622F-47BE-A9F0-1BFA132CA9A8}" srcOrd="8" destOrd="0" presId="urn:microsoft.com/office/officeart/2005/8/layout/hierarchy2#2"/>
    <dgm:cxn modelId="{9B3477A5-BF9A-4A6C-8C7A-7296491A055D}" type="presParOf" srcId="{E1812C3C-622F-47BE-A9F0-1BFA132CA9A8}" destId="{CF68BE3B-146A-44AF-83AA-B672812B6AE8}" srcOrd="0" destOrd="0" presId="urn:microsoft.com/office/officeart/2005/8/layout/hierarchy2#2"/>
    <dgm:cxn modelId="{7FB5DD7F-C1A8-4E3D-A114-F6CA97C4C32D}" type="presParOf" srcId="{810A3420-4D47-46AB-B21B-A5BDB594C91C}" destId="{ABF17FF7-6F3F-4A65-B4E6-9E8A534F5D36}" srcOrd="9" destOrd="0" presId="urn:microsoft.com/office/officeart/2005/8/layout/hierarchy2#2"/>
    <dgm:cxn modelId="{B793AE45-2898-47F4-98C8-237FEBE60DA2}" type="presParOf" srcId="{ABF17FF7-6F3F-4A65-B4E6-9E8A534F5D36}" destId="{F8A192C7-81EA-4560-B1F2-007A6CDBA35E}" srcOrd="0" destOrd="0" presId="urn:microsoft.com/office/officeart/2005/8/layout/hierarchy2#2"/>
    <dgm:cxn modelId="{46250560-C5B1-4FD5-98D7-9831C32B4F01}" type="presParOf" srcId="{ABF17FF7-6F3F-4A65-B4E6-9E8A534F5D36}" destId="{611D5E66-E391-4C9B-B6D2-AEF2BA809D0D}" srcOrd="1" destOrd="0" presId="urn:microsoft.com/office/officeart/2005/8/layout/hierarchy2#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C5F5E0-2900-4FCF-85D6-6699E8E35F34}" type="doc">
      <dgm:prSet loTypeId="urn:microsoft.com/office/officeart/2005/8/layout/hierarchy2#3" loCatId="hierarchy" qsTypeId="urn:microsoft.com/office/officeart/2005/8/quickstyle/simple1#5" qsCatId="simple" csTypeId="urn:microsoft.com/office/officeart/2005/8/colors/accent1_2#4" csCatId="accent1" phldr="1"/>
      <dgm:spPr/>
      <dgm:t>
        <a:bodyPr/>
        <a:lstStyle/>
        <a:p>
          <a:endParaRPr lang="zh-CN" altLang="en-US"/>
        </a:p>
      </dgm:t>
    </dgm:pt>
    <dgm:pt modelId="{53E33FB8-6891-4254-8ABD-C70B45CA585A}">
      <dgm:prSet phldrT="[文本]"/>
      <dgm:spPr/>
      <dgm:t>
        <a:bodyPr/>
        <a:lstStyle/>
        <a:p>
          <a:r>
            <a:rPr lang="zh-CN" altLang="en-US" dirty="0"/>
            <a:t>对活动环境和材料的评价</a:t>
          </a:r>
        </a:p>
      </dgm:t>
    </dgm:pt>
    <dgm:pt modelId="{626EE9F1-D4E6-48EF-8BC5-0D7331C61899}" cxnId="{1322610C-49FB-45C0-A19E-DE0C285EC3F0}" type="parTrans">
      <dgm:prSet/>
      <dgm:spPr/>
      <dgm:t>
        <a:bodyPr/>
        <a:lstStyle/>
        <a:p>
          <a:endParaRPr lang="zh-CN" altLang="en-US"/>
        </a:p>
      </dgm:t>
    </dgm:pt>
    <dgm:pt modelId="{93F24F29-FA15-4556-BAD9-162D29C66982}" cxnId="{1322610C-49FB-45C0-A19E-DE0C285EC3F0}" type="sibTrans">
      <dgm:prSet/>
      <dgm:spPr/>
      <dgm:t>
        <a:bodyPr/>
        <a:lstStyle/>
        <a:p>
          <a:endParaRPr lang="zh-CN" altLang="en-US"/>
        </a:p>
      </dgm:t>
    </dgm:pt>
    <dgm:pt modelId="{BA7E3E41-450D-4B78-8E7E-8B6FEEA96A48}">
      <dgm:prSet phldrT="[文本]"/>
      <dgm:spPr/>
      <dgm:t>
        <a:bodyPr/>
        <a:lstStyle/>
        <a:p>
          <a:r>
            <a:rPr lang="zh-CN" dirty="0"/>
            <a:t>有效利用周围环境中的教育资源</a:t>
          </a:r>
          <a:endParaRPr lang="zh-CN" altLang="en-US" dirty="0"/>
        </a:p>
      </dgm:t>
    </dgm:pt>
    <dgm:pt modelId="{389F3B79-D26D-417B-9379-4EB21FA023B8}" cxnId="{96ECD4ED-FC25-4193-939E-889EF8D6EC83}" type="parTrans">
      <dgm:prSet/>
      <dgm:spPr/>
      <dgm:t>
        <a:bodyPr/>
        <a:lstStyle/>
        <a:p>
          <a:endParaRPr lang="zh-CN" altLang="en-US"/>
        </a:p>
      </dgm:t>
    </dgm:pt>
    <dgm:pt modelId="{3446B507-C2B2-4100-827C-C6D76EA6667B}" cxnId="{96ECD4ED-FC25-4193-939E-889EF8D6EC83}" type="sibTrans">
      <dgm:prSet/>
      <dgm:spPr/>
      <dgm:t>
        <a:bodyPr/>
        <a:lstStyle/>
        <a:p>
          <a:endParaRPr lang="zh-CN" altLang="en-US"/>
        </a:p>
      </dgm:t>
    </dgm:pt>
    <dgm:pt modelId="{AB2B7731-E191-4B65-9E28-723A65FD8125}">
      <dgm:prSet phldrT="[文本]"/>
      <dgm:spPr/>
      <dgm:t>
        <a:bodyPr/>
        <a:lstStyle/>
        <a:p>
          <a:pPr marL="0" marR="0" indent="0" defTabSz="914400" eaLnBrk="1" fontAlgn="auto" latinLnBrk="0" hangingPunct="1">
            <a:lnSpc>
              <a:spcPct val="100000"/>
            </a:lnSpc>
            <a:spcBef>
              <a:spcPts val="0"/>
            </a:spcBef>
            <a:spcAft>
              <a:spcPts val="0"/>
            </a:spcAft>
            <a:buClrTx/>
            <a:buSzTx/>
            <a:buFontTx/>
            <a:buNone/>
          </a:pPr>
          <a:r>
            <a:rPr lang="zh-CN" altLang="zh-CN" dirty="0"/>
            <a:t>合理利用空间创设科学活动的物质环境</a:t>
          </a:r>
          <a:endParaRPr lang="zh-CN" altLang="en-US" dirty="0"/>
        </a:p>
      </dgm:t>
    </dgm:pt>
    <dgm:pt modelId="{F07935A0-6310-4943-B0AC-DE9ECDD76B19}" cxnId="{60A2004E-BE95-47F6-9074-91C5E15A1859}" type="parTrans">
      <dgm:prSet/>
      <dgm:spPr/>
      <dgm:t>
        <a:bodyPr/>
        <a:lstStyle/>
        <a:p>
          <a:endParaRPr lang="zh-CN" altLang="en-US"/>
        </a:p>
      </dgm:t>
    </dgm:pt>
    <dgm:pt modelId="{15C5762C-B8DB-460C-8146-DEA493982F37}" cxnId="{60A2004E-BE95-47F6-9074-91C5E15A1859}" type="sibTrans">
      <dgm:prSet/>
      <dgm:spPr/>
      <dgm:t>
        <a:bodyPr/>
        <a:lstStyle/>
        <a:p>
          <a:endParaRPr lang="zh-CN" altLang="en-US"/>
        </a:p>
      </dgm:t>
    </dgm:pt>
    <dgm:pt modelId="{BB9F5801-B621-41CB-A53C-807F4001F9E9}">
      <dgm:prSet phldrT="[文本]"/>
      <dgm:spPr/>
      <dgm:t>
        <a:bodyPr/>
        <a:lstStyle/>
        <a:p>
          <a:pPr marL="0" marR="0" indent="0" defTabSz="914400" eaLnBrk="1" fontAlgn="auto" latinLnBrk="0" hangingPunct="1">
            <a:lnSpc>
              <a:spcPct val="100000"/>
            </a:lnSpc>
            <a:spcBef>
              <a:spcPts val="0"/>
            </a:spcBef>
            <a:spcAft>
              <a:spcPts val="0"/>
            </a:spcAft>
            <a:buClrTx/>
            <a:buSzTx/>
            <a:buFontTx/>
            <a:buNone/>
          </a:pPr>
          <a:r>
            <a:rPr lang="zh-CN" dirty="0"/>
            <a:t>活动材料必须充分体现教育目标和内容</a:t>
          </a:r>
          <a:endParaRPr lang="zh-CN" altLang="en-US" dirty="0"/>
        </a:p>
      </dgm:t>
    </dgm:pt>
    <dgm:pt modelId="{80DFCD06-1F5B-400A-898E-A43378DE3950}" cxnId="{372D7B29-60BE-4663-B729-934AFC9DC05D}" type="parTrans">
      <dgm:prSet/>
      <dgm:spPr/>
      <dgm:t>
        <a:bodyPr/>
        <a:lstStyle/>
        <a:p>
          <a:endParaRPr lang="zh-CN" altLang="en-US"/>
        </a:p>
      </dgm:t>
    </dgm:pt>
    <dgm:pt modelId="{6C559CB0-3B60-4666-AC57-935A4DFAC59F}" cxnId="{372D7B29-60BE-4663-B729-934AFC9DC05D}" type="sibTrans">
      <dgm:prSet/>
      <dgm:spPr/>
      <dgm:t>
        <a:bodyPr/>
        <a:lstStyle/>
        <a:p>
          <a:endParaRPr lang="zh-CN" altLang="en-US"/>
        </a:p>
      </dgm:t>
    </dgm:pt>
    <dgm:pt modelId="{6C4D0530-A3E2-4B2C-B3CF-4DF8F06FF5BC}">
      <dgm:prSet phldrT="[文本]"/>
      <dgm:spPr/>
      <dgm:t>
        <a:bodyPr/>
        <a:lstStyle/>
        <a:p>
          <a:pPr marL="0" marR="0" indent="0" defTabSz="914400" eaLnBrk="1" fontAlgn="auto" latinLnBrk="0" hangingPunct="1">
            <a:lnSpc>
              <a:spcPct val="100000"/>
            </a:lnSpc>
            <a:spcBef>
              <a:spcPts val="0"/>
            </a:spcBef>
            <a:spcAft>
              <a:spcPts val="0"/>
            </a:spcAft>
            <a:buClrTx/>
            <a:buSzTx/>
            <a:buFontTx/>
            <a:buNone/>
          </a:pPr>
          <a:r>
            <a:rPr lang="zh-CN"/>
            <a:t>注意并保证安全</a:t>
          </a:r>
          <a:endParaRPr lang="zh-CN" altLang="en-US" dirty="0"/>
        </a:p>
        <a:p>
          <a:pPr defTabSz="844550">
            <a:lnSpc>
              <a:spcPct val="90000"/>
            </a:lnSpc>
            <a:spcBef>
              <a:spcPct val="0"/>
            </a:spcBef>
            <a:spcAft>
              <a:spcPct val="35000"/>
            </a:spcAft>
          </a:pPr>
          <a:endParaRPr lang="zh-CN" altLang="en-US" dirty="0"/>
        </a:p>
      </dgm:t>
    </dgm:pt>
    <dgm:pt modelId="{53F337FF-27FF-4590-8884-FE7AF0D4EB4C}" cxnId="{6C3671CB-A5F5-4F03-9BD0-66A235E21118}" type="parTrans">
      <dgm:prSet/>
      <dgm:spPr/>
      <dgm:t>
        <a:bodyPr/>
        <a:lstStyle/>
        <a:p>
          <a:endParaRPr lang="zh-CN" altLang="en-US"/>
        </a:p>
      </dgm:t>
    </dgm:pt>
    <dgm:pt modelId="{946A35BE-7B0D-41CB-AFFD-C76A5C514C44}" cxnId="{6C3671CB-A5F5-4F03-9BD0-66A235E21118}" type="sibTrans">
      <dgm:prSet/>
      <dgm:spPr/>
      <dgm:t>
        <a:bodyPr/>
        <a:lstStyle/>
        <a:p>
          <a:endParaRPr lang="zh-CN" altLang="en-US"/>
        </a:p>
      </dgm:t>
    </dgm:pt>
    <dgm:pt modelId="{C1C385B1-74AC-4E80-A866-728AB3E21CE0}" type="pres">
      <dgm:prSet presAssocID="{B3C5F5E0-2900-4FCF-85D6-6699E8E35F34}" presName="diagram" presStyleCnt="0">
        <dgm:presLayoutVars>
          <dgm:chPref val="1"/>
          <dgm:dir/>
          <dgm:animOne val="branch"/>
          <dgm:animLvl val="lvl"/>
          <dgm:resizeHandles val="exact"/>
        </dgm:presLayoutVars>
      </dgm:prSet>
      <dgm:spPr/>
    </dgm:pt>
    <dgm:pt modelId="{C32A89BE-F7F9-4B21-9A28-CA0E6AA226ED}" type="pres">
      <dgm:prSet presAssocID="{53E33FB8-6891-4254-8ABD-C70B45CA585A}" presName="root1" presStyleCnt="0"/>
      <dgm:spPr/>
    </dgm:pt>
    <dgm:pt modelId="{F09F3B6C-95F7-4DB3-A6A6-E46F2BC6676C}" type="pres">
      <dgm:prSet presAssocID="{53E33FB8-6891-4254-8ABD-C70B45CA585A}" presName="LevelOneTextNode" presStyleLbl="node0" presStyleIdx="0" presStyleCnt="1">
        <dgm:presLayoutVars>
          <dgm:chPref val="3"/>
        </dgm:presLayoutVars>
      </dgm:prSet>
      <dgm:spPr/>
    </dgm:pt>
    <dgm:pt modelId="{B8696455-29AE-4293-A99F-83FDC77FE16A}" type="pres">
      <dgm:prSet presAssocID="{53E33FB8-6891-4254-8ABD-C70B45CA585A}" presName="level2hierChild" presStyleCnt="0"/>
      <dgm:spPr/>
    </dgm:pt>
    <dgm:pt modelId="{F45F3987-A9F1-4550-8EA8-782B0700FF26}" type="pres">
      <dgm:prSet presAssocID="{389F3B79-D26D-417B-9379-4EB21FA023B8}" presName="conn2-1" presStyleLbl="parChTrans1D2" presStyleIdx="0" presStyleCnt="4"/>
      <dgm:spPr/>
    </dgm:pt>
    <dgm:pt modelId="{BF120920-98F3-45BC-895A-550A029CC2F3}" type="pres">
      <dgm:prSet presAssocID="{389F3B79-D26D-417B-9379-4EB21FA023B8}" presName="connTx" presStyleLbl="parChTrans1D2" presStyleIdx="0" presStyleCnt="4"/>
      <dgm:spPr/>
    </dgm:pt>
    <dgm:pt modelId="{49F0D12E-F571-4CD8-8B98-DE017AB960D0}" type="pres">
      <dgm:prSet presAssocID="{BA7E3E41-450D-4B78-8E7E-8B6FEEA96A48}" presName="root2" presStyleCnt="0"/>
      <dgm:spPr/>
    </dgm:pt>
    <dgm:pt modelId="{6A1FB390-3FB6-4260-8B88-BE4CFCC37A3F}" type="pres">
      <dgm:prSet presAssocID="{BA7E3E41-450D-4B78-8E7E-8B6FEEA96A48}" presName="LevelTwoTextNode" presStyleLbl="node2" presStyleIdx="0" presStyleCnt="4">
        <dgm:presLayoutVars>
          <dgm:chPref val="3"/>
        </dgm:presLayoutVars>
      </dgm:prSet>
      <dgm:spPr/>
    </dgm:pt>
    <dgm:pt modelId="{F8AA740F-3213-4BA1-ACB2-00B7D062274E}" type="pres">
      <dgm:prSet presAssocID="{BA7E3E41-450D-4B78-8E7E-8B6FEEA96A48}" presName="level3hierChild" presStyleCnt="0"/>
      <dgm:spPr/>
    </dgm:pt>
    <dgm:pt modelId="{213E5F81-2527-4B86-9F4A-A55C0E251AE9}" type="pres">
      <dgm:prSet presAssocID="{F07935A0-6310-4943-B0AC-DE9ECDD76B19}" presName="conn2-1" presStyleLbl="parChTrans1D2" presStyleIdx="1" presStyleCnt="4"/>
      <dgm:spPr/>
    </dgm:pt>
    <dgm:pt modelId="{1A0B052A-31DB-46D9-AB20-A847AA7AEF87}" type="pres">
      <dgm:prSet presAssocID="{F07935A0-6310-4943-B0AC-DE9ECDD76B19}" presName="connTx" presStyleLbl="parChTrans1D2" presStyleIdx="1" presStyleCnt="4"/>
      <dgm:spPr/>
    </dgm:pt>
    <dgm:pt modelId="{1FBE7D7D-551B-453E-A68F-64DC0352BCF7}" type="pres">
      <dgm:prSet presAssocID="{AB2B7731-E191-4B65-9E28-723A65FD8125}" presName="root2" presStyleCnt="0"/>
      <dgm:spPr/>
    </dgm:pt>
    <dgm:pt modelId="{94742F47-3518-44D8-AF15-B13971FD532F}" type="pres">
      <dgm:prSet presAssocID="{AB2B7731-E191-4B65-9E28-723A65FD8125}" presName="LevelTwoTextNode" presStyleLbl="node2" presStyleIdx="1" presStyleCnt="4">
        <dgm:presLayoutVars>
          <dgm:chPref val="3"/>
        </dgm:presLayoutVars>
      </dgm:prSet>
      <dgm:spPr/>
    </dgm:pt>
    <dgm:pt modelId="{7CC8D601-4CD5-4519-9111-B9FAD38ACCAE}" type="pres">
      <dgm:prSet presAssocID="{AB2B7731-E191-4B65-9E28-723A65FD8125}" presName="level3hierChild" presStyleCnt="0"/>
      <dgm:spPr/>
    </dgm:pt>
    <dgm:pt modelId="{8A7FF61A-8160-4A86-A326-2A563009414F}" type="pres">
      <dgm:prSet presAssocID="{80DFCD06-1F5B-400A-898E-A43378DE3950}" presName="conn2-1" presStyleLbl="parChTrans1D2" presStyleIdx="2" presStyleCnt="4"/>
      <dgm:spPr/>
    </dgm:pt>
    <dgm:pt modelId="{4D853861-D873-458C-98B7-BC1455AB5A28}" type="pres">
      <dgm:prSet presAssocID="{80DFCD06-1F5B-400A-898E-A43378DE3950}" presName="connTx" presStyleLbl="parChTrans1D2" presStyleIdx="2" presStyleCnt="4"/>
      <dgm:spPr/>
    </dgm:pt>
    <dgm:pt modelId="{E7B29653-53CC-46D0-BFA0-E875DDEB5D4E}" type="pres">
      <dgm:prSet presAssocID="{BB9F5801-B621-41CB-A53C-807F4001F9E9}" presName="root2" presStyleCnt="0"/>
      <dgm:spPr/>
    </dgm:pt>
    <dgm:pt modelId="{2370973F-6EC5-4A40-805C-D03055A425E3}" type="pres">
      <dgm:prSet presAssocID="{BB9F5801-B621-41CB-A53C-807F4001F9E9}" presName="LevelTwoTextNode" presStyleLbl="node2" presStyleIdx="2" presStyleCnt="4">
        <dgm:presLayoutVars>
          <dgm:chPref val="3"/>
        </dgm:presLayoutVars>
      </dgm:prSet>
      <dgm:spPr/>
    </dgm:pt>
    <dgm:pt modelId="{22D1C90E-ADA3-4658-B868-E469282D148B}" type="pres">
      <dgm:prSet presAssocID="{BB9F5801-B621-41CB-A53C-807F4001F9E9}" presName="level3hierChild" presStyleCnt="0"/>
      <dgm:spPr/>
    </dgm:pt>
    <dgm:pt modelId="{CC04A87C-57BF-4831-9F51-839272EA4760}" type="pres">
      <dgm:prSet presAssocID="{53F337FF-27FF-4590-8884-FE7AF0D4EB4C}" presName="conn2-1" presStyleLbl="parChTrans1D2" presStyleIdx="3" presStyleCnt="4"/>
      <dgm:spPr/>
    </dgm:pt>
    <dgm:pt modelId="{A5C80959-1833-4996-8A6D-852A18CA0097}" type="pres">
      <dgm:prSet presAssocID="{53F337FF-27FF-4590-8884-FE7AF0D4EB4C}" presName="connTx" presStyleLbl="parChTrans1D2" presStyleIdx="3" presStyleCnt="4"/>
      <dgm:spPr/>
    </dgm:pt>
    <dgm:pt modelId="{3B50AD43-D0DC-49B3-A91D-8542C0C172AE}" type="pres">
      <dgm:prSet presAssocID="{6C4D0530-A3E2-4B2C-B3CF-4DF8F06FF5BC}" presName="root2" presStyleCnt="0"/>
      <dgm:spPr/>
    </dgm:pt>
    <dgm:pt modelId="{823EA5C6-4AB8-44B7-A55D-CF62116AA98B}" type="pres">
      <dgm:prSet presAssocID="{6C4D0530-A3E2-4B2C-B3CF-4DF8F06FF5BC}" presName="LevelTwoTextNode" presStyleLbl="node2" presStyleIdx="3" presStyleCnt="4">
        <dgm:presLayoutVars>
          <dgm:chPref val="3"/>
        </dgm:presLayoutVars>
      </dgm:prSet>
      <dgm:spPr/>
    </dgm:pt>
    <dgm:pt modelId="{6E5E67E5-5CB9-463F-AB12-BCDF6AA620A5}" type="pres">
      <dgm:prSet presAssocID="{6C4D0530-A3E2-4B2C-B3CF-4DF8F06FF5BC}" presName="level3hierChild" presStyleCnt="0"/>
      <dgm:spPr/>
    </dgm:pt>
  </dgm:ptLst>
  <dgm:cxnLst>
    <dgm:cxn modelId="{8912D303-5A65-43A4-AA10-7DDA2AA923B5}" type="presOf" srcId="{6C4D0530-A3E2-4B2C-B3CF-4DF8F06FF5BC}" destId="{823EA5C6-4AB8-44B7-A55D-CF62116AA98B}" srcOrd="0" destOrd="0" presId="urn:microsoft.com/office/officeart/2005/8/layout/hierarchy2#3"/>
    <dgm:cxn modelId="{1322610C-49FB-45C0-A19E-DE0C285EC3F0}" srcId="{B3C5F5E0-2900-4FCF-85D6-6699E8E35F34}" destId="{53E33FB8-6891-4254-8ABD-C70B45CA585A}" srcOrd="0" destOrd="0" parTransId="{626EE9F1-D4E6-48EF-8BC5-0D7331C61899}" sibTransId="{93F24F29-FA15-4556-BAD9-162D29C66982}"/>
    <dgm:cxn modelId="{A00C8F10-2CB5-4287-9C5D-9FD337D7FD4C}" type="presOf" srcId="{53F337FF-27FF-4590-8884-FE7AF0D4EB4C}" destId="{CC04A87C-57BF-4831-9F51-839272EA4760}" srcOrd="0" destOrd="0" presId="urn:microsoft.com/office/officeart/2005/8/layout/hierarchy2#3"/>
    <dgm:cxn modelId="{372D7B29-60BE-4663-B729-934AFC9DC05D}" srcId="{53E33FB8-6891-4254-8ABD-C70B45CA585A}" destId="{BB9F5801-B621-41CB-A53C-807F4001F9E9}" srcOrd="2" destOrd="0" parTransId="{80DFCD06-1F5B-400A-898E-A43378DE3950}" sibTransId="{6C559CB0-3B60-4666-AC57-935A4DFAC59F}"/>
    <dgm:cxn modelId="{1D1BBA3D-B14E-46D3-AD45-3D321329D886}" type="presOf" srcId="{B3C5F5E0-2900-4FCF-85D6-6699E8E35F34}" destId="{C1C385B1-74AC-4E80-A866-728AB3E21CE0}" srcOrd="0" destOrd="0" presId="urn:microsoft.com/office/officeart/2005/8/layout/hierarchy2#3"/>
    <dgm:cxn modelId="{B26ED95B-5745-45AE-97B4-000FBE8BCE11}" type="presOf" srcId="{F07935A0-6310-4943-B0AC-DE9ECDD76B19}" destId="{213E5F81-2527-4B86-9F4A-A55C0E251AE9}" srcOrd="0" destOrd="0" presId="urn:microsoft.com/office/officeart/2005/8/layout/hierarchy2#3"/>
    <dgm:cxn modelId="{F29E7F6C-1B38-4E01-8D81-3F8E5A2AADA9}" type="presOf" srcId="{F07935A0-6310-4943-B0AC-DE9ECDD76B19}" destId="{1A0B052A-31DB-46D9-AB20-A847AA7AEF87}" srcOrd="1" destOrd="0" presId="urn:microsoft.com/office/officeart/2005/8/layout/hierarchy2#3"/>
    <dgm:cxn modelId="{A178B54C-DFD2-4C4D-85C2-EF151913623B}" type="presOf" srcId="{389F3B79-D26D-417B-9379-4EB21FA023B8}" destId="{BF120920-98F3-45BC-895A-550A029CC2F3}" srcOrd="1" destOrd="0" presId="urn:microsoft.com/office/officeart/2005/8/layout/hierarchy2#3"/>
    <dgm:cxn modelId="{60A2004E-BE95-47F6-9074-91C5E15A1859}" srcId="{53E33FB8-6891-4254-8ABD-C70B45CA585A}" destId="{AB2B7731-E191-4B65-9E28-723A65FD8125}" srcOrd="1" destOrd="0" parTransId="{F07935A0-6310-4943-B0AC-DE9ECDD76B19}" sibTransId="{15C5762C-B8DB-460C-8146-DEA493982F37}"/>
    <dgm:cxn modelId="{85386F4F-0132-44D6-BA21-F6CEB86B1D3B}" type="presOf" srcId="{80DFCD06-1F5B-400A-898E-A43378DE3950}" destId="{8A7FF61A-8160-4A86-A326-2A563009414F}" srcOrd="0" destOrd="0" presId="urn:microsoft.com/office/officeart/2005/8/layout/hierarchy2#3"/>
    <dgm:cxn modelId="{9AAFD49B-5FA7-4CA2-BC8C-20FCAB4A79C2}" type="presOf" srcId="{BA7E3E41-450D-4B78-8E7E-8B6FEEA96A48}" destId="{6A1FB390-3FB6-4260-8B88-BE4CFCC37A3F}" srcOrd="0" destOrd="0" presId="urn:microsoft.com/office/officeart/2005/8/layout/hierarchy2#3"/>
    <dgm:cxn modelId="{D37FA4A5-1C3C-434C-A850-EF1FF0DB0E3D}" type="presOf" srcId="{53E33FB8-6891-4254-8ABD-C70B45CA585A}" destId="{F09F3B6C-95F7-4DB3-A6A6-E46F2BC6676C}" srcOrd="0" destOrd="0" presId="urn:microsoft.com/office/officeart/2005/8/layout/hierarchy2#3"/>
    <dgm:cxn modelId="{3F9805B6-B268-4BFF-B5FE-B7B040CA9C91}" type="presOf" srcId="{53F337FF-27FF-4590-8884-FE7AF0D4EB4C}" destId="{A5C80959-1833-4996-8A6D-852A18CA0097}" srcOrd="1" destOrd="0" presId="urn:microsoft.com/office/officeart/2005/8/layout/hierarchy2#3"/>
    <dgm:cxn modelId="{B3A69BBD-CB21-4698-882B-29529C649F97}" type="presOf" srcId="{BB9F5801-B621-41CB-A53C-807F4001F9E9}" destId="{2370973F-6EC5-4A40-805C-D03055A425E3}" srcOrd="0" destOrd="0" presId="urn:microsoft.com/office/officeart/2005/8/layout/hierarchy2#3"/>
    <dgm:cxn modelId="{E517ACC6-ECA6-4AFA-B022-48DFD0961FD5}" type="presOf" srcId="{AB2B7731-E191-4B65-9E28-723A65FD8125}" destId="{94742F47-3518-44D8-AF15-B13971FD532F}" srcOrd="0" destOrd="0" presId="urn:microsoft.com/office/officeart/2005/8/layout/hierarchy2#3"/>
    <dgm:cxn modelId="{6C3671CB-A5F5-4F03-9BD0-66A235E21118}" srcId="{53E33FB8-6891-4254-8ABD-C70B45CA585A}" destId="{6C4D0530-A3E2-4B2C-B3CF-4DF8F06FF5BC}" srcOrd="3" destOrd="0" parTransId="{53F337FF-27FF-4590-8884-FE7AF0D4EB4C}" sibTransId="{946A35BE-7B0D-41CB-AFFD-C76A5C514C44}"/>
    <dgm:cxn modelId="{2770A6D6-5F9E-44AC-A5CC-96C1151D6402}" type="presOf" srcId="{389F3B79-D26D-417B-9379-4EB21FA023B8}" destId="{F45F3987-A9F1-4550-8EA8-782B0700FF26}" srcOrd="0" destOrd="0" presId="urn:microsoft.com/office/officeart/2005/8/layout/hierarchy2#3"/>
    <dgm:cxn modelId="{529C6EDB-DF0A-4044-84BA-99D2A96192B2}" type="presOf" srcId="{80DFCD06-1F5B-400A-898E-A43378DE3950}" destId="{4D853861-D873-458C-98B7-BC1455AB5A28}" srcOrd="1" destOrd="0" presId="urn:microsoft.com/office/officeart/2005/8/layout/hierarchy2#3"/>
    <dgm:cxn modelId="{96ECD4ED-FC25-4193-939E-889EF8D6EC83}" srcId="{53E33FB8-6891-4254-8ABD-C70B45CA585A}" destId="{BA7E3E41-450D-4B78-8E7E-8B6FEEA96A48}" srcOrd="0" destOrd="0" parTransId="{389F3B79-D26D-417B-9379-4EB21FA023B8}" sibTransId="{3446B507-C2B2-4100-827C-C6D76EA6667B}"/>
    <dgm:cxn modelId="{984EC27A-F13D-4B79-90AA-20718ED7C4D7}" type="presParOf" srcId="{C1C385B1-74AC-4E80-A866-728AB3E21CE0}" destId="{C32A89BE-F7F9-4B21-9A28-CA0E6AA226ED}" srcOrd="0" destOrd="0" presId="urn:microsoft.com/office/officeart/2005/8/layout/hierarchy2#3"/>
    <dgm:cxn modelId="{4628A694-A092-46C6-8081-CCD6A791FA88}" type="presParOf" srcId="{C32A89BE-F7F9-4B21-9A28-CA0E6AA226ED}" destId="{F09F3B6C-95F7-4DB3-A6A6-E46F2BC6676C}" srcOrd="0" destOrd="0" presId="urn:microsoft.com/office/officeart/2005/8/layout/hierarchy2#3"/>
    <dgm:cxn modelId="{04956398-939E-4F08-9965-8AB4A8BEC536}" type="presParOf" srcId="{C32A89BE-F7F9-4B21-9A28-CA0E6AA226ED}" destId="{B8696455-29AE-4293-A99F-83FDC77FE16A}" srcOrd="1" destOrd="0" presId="urn:microsoft.com/office/officeart/2005/8/layout/hierarchy2#3"/>
    <dgm:cxn modelId="{2FCB241B-FE86-4C58-A2B0-A0CC792D1775}" type="presParOf" srcId="{B8696455-29AE-4293-A99F-83FDC77FE16A}" destId="{F45F3987-A9F1-4550-8EA8-782B0700FF26}" srcOrd="0" destOrd="0" presId="urn:microsoft.com/office/officeart/2005/8/layout/hierarchy2#3"/>
    <dgm:cxn modelId="{DB6767EC-120A-4F73-A920-074516ACD924}" type="presParOf" srcId="{F45F3987-A9F1-4550-8EA8-782B0700FF26}" destId="{BF120920-98F3-45BC-895A-550A029CC2F3}" srcOrd="0" destOrd="0" presId="urn:microsoft.com/office/officeart/2005/8/layout/hierarchy2#3"/>
    <dgm:cxn modelId="{C3F490BB-FF9F-4D2C-BC72-2522D2192E44}" type="presParOf" srcId="{B8696455-29AE-4293-A99F-83FDC77FE16A}" destId="{49F0D12E-F571-4CD8-8B98-DE017AB960D0}" srcOrd="1" destOrd="0" presId="urn:microsoft.com/office/officeart/2005/8/layout/hierarchy2#3"/>
    <dgm:cxn modelId="{D7D3F947-794F-4A04-A76C-EBCE8356EE8E}" type="presParOf" srcId="{49F0D12E-F571-4CD8-8B98-DE017AB960D0}" destId="{6A1FB390-3FB6-4260-8B88-BE4CFCC37A3F}" srcOrd="0" destOrd="0" presId="urn:microsoft.com/office/officeart/2005/8/layout/hierarchy2#3"/>
    <dgm:cxn modelId="{CB0416FF-3985-4FDE-AAA9-4824A9318885}" type="presParOf" srcId="{49F0D12E-F571-4CD8-8B98-DE017AB960D0}" destId="{F8AA740F-3213-4BA1-ACB2-00B7D062274E}" srcOrd="1" destOrd="0" presId="urn:microsoft.com/office/officeart/2005/8/layout/hierarchy2#3"/>
    <dgm:cxn modelId="{1EC6EC98-7CE0-4586-9B35-ABF816061BA5}" type="presParOf" srcId="{B8696455-29AE-4293-A99F-83FDC77FE16A}" destId="{213E5F81-2527-4B86-9F4A-A55C0E251AE9}" srcOrd="2" destOrd="0" presId="urn:microsoft.com/office/officeart/2005/8/layout/hierarchy2#3"/>
    <dgm:cxn modelId="{AADA3776-E400-4E2F-85A6-754762C197FF}" type="presParOf" srcId="{213E5F81-2527-4B86-9F4A-A55C0E251AE9}" destId="{1A0B052A-31DB-46D9-AB20-A847AA7AEF87}" srcOrd="0" destOrd="0" presId="urn:microsoft.com/office/officeart/2005/8/layout/hierarchy2#3"/>
    <dgm:cxn modelId="{7F694837-07E1-4980-ACEC-3C00B0344ABE}" type="presParOf" srcId="{B8696455-29AE-4293-A99F-83FDC77FE16A}" destId="{1FBE7D7D-551B-453E-A68F-64DC0352BCF7}" srcOrd="3" destOrd="0" presId="urn:microsoft.com/office/officeart/2005/8/layout/hierarchy2#3"/>
    <dgm:cxn modelId="{3622356F-20D1-4EDF-BF23-1AC89AD79AF2}" type="presParOf" srcId="{1FBE7D7D-551B-453E-A68F-64DC0352BCF7}" destId="{94742F47-3518-44D8-AF15-B13971FD532F}" srcOrd="0" destOrd="0" presId="urn:microsoft.com/office/officeart/2005/8/layout/hierarchy2#3"/>
    <dgm:cxn modelId="{54A556F4-DABA-4BDD-A213-00ECD392324D}" type="presParOf" srcId="{1FBE7D7D-551B-453E-A68F-64DC0352BCF7}" destId="{7CC8D601-4CD5-4519-9111-B9FAD38ACCAE}" srcOrd="1" destOrd="0" presId="urn:microsoft.com/office/officeart/2005/8/layout/hierarchy2#3"/>
    <dgm:cxn modelId="{86077534-D6B8-42BC-9226-C69376115E70}" type="presParOf" srcId="{B8696455-29AE-4293-A99F-83FDC77FE16A}" destId="{8A7FF61A-8160-4A86-A326-2A563009414F}" srcOrd="4" destOrd="0" presId="urn:microsoft.com/office/officeart/2005/8/layout/hierarchy2#3"/>
    <dgm:cxn modelId="{9AD37077-1597-4395-8E2D-433F9F5F7BC3}" type="presParOf" srcId="{8A7FF61A-8160-4A86-A326-2A563009414F}" destId="{4D853861-D873-458C-98B7-BC1455AB5A28}" srcOrd="0" destOrd="0" presId="urn:microsoft.com/office/officeart/2005/8/layout/hierarchy2#3"/>
    <dgm:cxn modelId="{AC6B0BD6-D632-4068-A68A-6A15D8F9C97F}" type="presParOf" srcId="{B8696455-29AE-4293-A99F-83FDC77FE16A}" destId="{E7B29653-53CC-46D0-BFA0-E875DDEB5D4E}" srcOrd="5" destOrd="0" presId="urn:microsoft.com/office/officeart/2005/8/layout/hierarchy2#3"/>
    <dgm:cxn modelId="{D0178889-C64F-49A1-9BA4-FFE34A1EFC13}" type="presParOf" srcId="{E7B29653-53CC-46D0-BFA0-E875DDEB5D4E}" destId="{2370973F-6EC5-4A40-805C-D03055A425E3}" srcOrd="0" destOrd="0" presId="urn:microsoft.com/office/officeart/2005/8/layout/hierarchy2#3"/>
    <dgm:cxn modelId="{37885738-7AD9-444F-B78B-C482A2DC89AC}" type="presParOf" srcId="{E7B29653-53CC-46D0-BFA0-E875DDEB5D4E}" destId="{22D1C90E-ADA3-4658-B868-E469282D148B}" srcOrd="1" destOrd="0" presId="urn:microsoft.com/office/officeart/2005/8/layout/hierarchy2#3"/>
    <dgm:cxn modelId="{DE84A3B7-358A-482F-B114-96B640B5C94F}" type="presParOf" srcId="{B8696455-29AE-4293-A99F-83FDC77FE16A}" destId="{CC04A87C-57BF-4831-9F51-839272EA4760}" srcOrd="6" destOrd="0" presId="urn:microsoft.com/office/officeart/2005/8/layout/hierarchy2#3"/>
    <dgm:cxn modelId="{A9D36DF7-8A4B-4CC0-B5AF-432CB5BAEB5A}" type="presParOf" srcId="{CC04A87C-57BF-4831-9F51-839272EA4760}" destId="{A5C80959-1833-4996-8A6D-852A18CA0097}" srcOrd="0" destOrd="0" presId="urn:microsoft.com/office/officeart/2005/8/layout/hierarchy2#3"/>
    <dgm:cxn modelId="{E5815631-024E-4899-B8FC-95AF5ED37BF7}" type="presParOf" srcId="{B8696455-29AE-4293-A99F-83FDC77FE16A}" destId="{3B50AD43-D0DC-49B3-A91D-8542C0C172AE}" srcOrd="7" destOrd="0" presId="urn:microsoft.com/office/officeart/2005/8/layout/hierarchy2#3"/>
    <dgm:cxn modelId="{1759D60F-771B-4C49-911B-5160A506553C}" type="presParOf" srcId="{3B50AD43-D0DC-49B3-A91D-8542C0C172AE}" destId="{823EA5C6-4AB8-44B7-A55D-CF62116AA98B}" srcOrd="0" destOrd="0" presId="urn:microsoft.com/office/officeart/2005/8/layout/hierarchy2#3"/>
    <dgm:cxn modelId="{7668F9EF-846F-4ADD-A1C1-CCBEDE4EA837}" type="presParOf" srcId="{3B50AD43-D0DC-49B3-A91D-8542C0C172AE}" destId="{6E5E67E5-5CB9-463F-AB12-BCDF6AA620A5}" srcOrd="1" destOrd="0" presId="urn:microsoft.com/office/officeart/2005/8/layout/hierarchy2#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A6D1A09-D609-4BF7-BAB2-4F1C9C457DAE}" type="doc">
      <dgm:prSet loTypeId="urn:microsoft.com/office/officeart/2005/8/layout/hierarchy2#4" loCatId="hierarchy" qsTypeId="urn:microsoft.com/office/officeart/2005/8/quickstyle/simple1#6" qsCatId="simple" csTypeId="urn:microsoft.com/office/officeart/2005/8/colors/accent1_2#5" csCatId="accent1" phldr="1"/>
      <dgm:spPr/>
      <dgm:t>
        <a:bodyPr/>
        <a:lstStyle/>
        <a:p>
          <a:endParaRPr lang="zh-CN" altLang="en-US"/>
        </a:p>
      </dgm:t>
    </dgm:pt>
    <dgm:pt modelId="{5CE37804-C2D5-4D79-9D36-B42636EF9ABA}">
      <dgm:prSet phldrT="[文本]"/>
      <dgm:spPr/>
      <dgm:t>
        <a:bodyPr/>
        <a:lstStyle/>
        <a:p>
          <a:r>
            <a:rPr lang="zh-CN" altLang="en-US" dirty="0"/>
            <a:t>对教师教学策略的评价</a:t>
          </a:r>
        </a:p>
      </dgm:t>
    </dgm:pt>
    <dgm:pt modelId="{A424379E-B57F-4D52-9267-94CA0CA89D81}" cxnId="{327A109B-0D2F-4064-BE04-2BFF9E07E14A}" type="parTrans">
      <dgm:prSet/>
      <dgm:spPr/>
      <dgm:t>
        <a:bodyPr/>
        <a:lstStyle/>
        <a:p>
          <a:endParaRPr lang="zh-CN" altLang="en-US"/>
        </a:p>
      </dgm:t>
    </dgm:pt>
    <dgm:pt modelId="{7E6000A1-A213-4EFC-BDEB-5497A290E079}" cxnId="{327A109B-0D2F-4064-BE04-2BFF9E07E14A}" type="sibTrans">
      <dgm:prSet/>
      <dgm:spPr/>
      <dgm:t>
        <a:bodyPr/>
        <a:lstStyle/>
        <a:p>
          <a:endParaRPr lang="zh-CN" altLang="en-US"/>
        </a:p>
      </dgm:t>
    </dgm:pt>
    <dgm:pt modelId="{822D2165-0832-44E6-9B1C-73433F2DD8BA}">
      <dgm:prSet phldrT="[文本]"/>
      <dgm:spPr/>
      <dgm:t>
        <a:bodyPr/>
        <a:lstStyle/>
        <a:p>
          <a:r>
            <a:rPr lang="zh-CN" dirty="0"/>
            <a:t>科学教育途径多样化</a:t>
          </a:r>
          <a:endParaRPr lang="zh-CN" altLang="en-US" dirty="0"/>
        </a:p>
      </dgm:t>
    </dgm:pt>
    <dgm:pt modelId="{C214080A-123E-4A94-A1C7-025C28A5A254}" cxnId="{91438434-C344-47AD-82D7-BDA296BA4ED3}" type="parTrans">
      <dgm:prSet/>
      <dgm:spPr/>
      <dgm:t>
        <a:bodyPr/>
        <a:lstStyle/>
        <a:p>
          <a:endParaRPr lang="zh-CN" altLang="en-US"/>
        </a:p>
      </dgm:t>
    </dgm:pt>
    <dgm:pt modelId="{0A12709A-89A1-4D8A-97E3-B185E49116D0}" cxnId="{91438434-C344-47AD-82D7-BDA296BA4ED3}" type="sibTrans">
      <dgm:prSet/>
      <dgm:spPr/>
      <dgm:t>
        <a:bodyPr/>
        <a:lstStyle/>
        <a:p>
          <a:endParaRPr lang="zh-CN" altLang="en-US"/>
        </a:p>
      </dgm:t>
    </dgm:pt>
    <dgm:pt modelId="{2B6581C1-4AEC-4F70-9724-FB61A666D1E6}">
      <dgm:prSet phldrT="[文本]"/>
      <dgm:spPr/>
      <dgm:t>
        <a:bodyPr/>
        <a:lstStyle/>
        <a:p>
          <a:r>
            <a:rPr lang="zh-CN" dirty="0"/>
            <a:t>科学教育途径多样化</a:t>
          </a:r>
          <a:endParaRPr lang="zh-CN" altLang="en-US" dirty="0"/>
        </a:p>
      </dgm:t>
    </dgm:pt>
    <dgm:pt modelId="{D969D5F5-2D0B-4B8F-8D3B-F01E432457A9}" cxnId="{A8C192FD-F7F3-4C96-874F-147CB3FCB949}" type="parTrans">
      <dgm:prSet/>
      <dgm:spPr/>
      <dgm:t>
        <a:bodyPr/>
        <a:lstStyle/>
        <a:p>
          <a:endParaRPr lang="zh-CN" altLang="en-US"/>
        </a:p>
      </dgm:t>
    </dgm:pt>
    <dgm:pt modelId="{045F58F3-E007-45FF-AEFC-F686F5936A52}" cxnId="{A8C192FD-F7F3-4C96-874F-147CB3FCB949}" type="sibTrans">
      <dgm:prSet/>
      <dgm:spPr/>
      <dgm:t>
        <a:bodyPr/>
        <a:lstStyle/>
        <a:p>
          <a:endParaRPr lang="zh-CN" altLang="en-US"/>
        </a:p>
      </dgm:t>
    </dgm:pt>
    <dgm:pt modelId="{05BBC6AA-B9E1-4823-A479-A12980955B73}">
      <dgm:prSet phldrT="[文本]"/>
      <dgm:spPr/>
      <dgm:t>
        <a:bodyPr/>
        <a:lstStyle/>
        <a:p>
          <a:r>
            <a:rPr lang="zh-CN" dirty="0"/>
            <a:t>活动流程设计合理</a:t>
          </a:r>
          <a:endParaRPr lang="zh-CN" altLang="en-US" dirty="0"/>
        </a:p>
      </dgm:t>
    </dgm:pt>
    <dgm:pt modelId="{07A74A8F-DEFE-4CA4-9017-ED756747743D}" cxnId="{A5BB54A7-BB32-4A5E-BF6D-195CABEBE3AA}" type="parTrans">
      <dgm:prSet/>
      <dgm:spPr/>
      <dgm:t>
        <a:bodyPr/>
        <a:lstStyle/>
        <a:p>
          <a:endParaRPr lang="zh-CN" altLang="en-US"/>
        </a:p>
      </dgm:t>
    </dgm:pt>
    <dgm:pt modelId="{19667675-1398-4A5F-9B25-5CA56A194240}" cxnId="{A5BB54A7-BB32-4A5E-BF6D-195CABEBE3AA}" type="sibTrans">
      <dgm:prSet/>
      <dgm:spPr/>
      <dgm:t>
        <a:bodyPr/>
        <a:lstStyle/>
        <a:p>
          <a:endParaRPr lang="zh-CN" altLang="en-US"/>
        </a:p>
      </dgm:t>
    </dgm:pt>
    <dgm:pt modelId="{5FFB67E7-260F-4080-A902-8AEA06D1ACFA}">
      <dgm:prSet phldrT="[文本]"/>
      <dgm:spPr/>
      <dgm:t>
        <a:bodyPr/>
        <a:lstStyle/>
        <a:p>
          <a:r>
            <a:rPr lang="zh-CN" dirty="0"/>
            <a:t>引导儿童体验科学发现的过程</a:t>
          </a:r>
          <a:endParaRPr lang="zh-CN" altLang="en-US" dirty="0"/>
        </a:p>
      </dgm:t>
    </dgm:pt>
    <dgm:pt modelId="{B6C42251-C007-4E3E-8A97-1EB34A23ECEC}" cxnId="{011F09C4-C7C1-49D8-872C-950AB2BB81F4}" type="parTrans">
      <dgm:prSet/>
      <dgm:spPr/>
      <dgm:t>
        <a:bodyPr/>
        <a:lstStyle/>
        <a:p>
          <a:endParaRPr lang="zh-CN" altLang="en-US"/>
        </a:p>
      </dgm:t>
    </dgm:pt>
    <dgm:pt modelId="{87BB16A5-580B-4B70-8484-B28EE63464EB}" cxnId="{011F09C4-C7C1-49D8-872C-950AB2BB81F4}" type="sibTrans">
      <dgm:prSet/>
      <dgm:spPr/>
      <dgm:t>
        <a:bodyPr/>
        <a:lstStyle/>
        <a:p>
          <a:endParaRPr lang="zh-CN" altLang="en-US"/>
        </a:p>
      </dgm:t>
    </dgm:pt>
    <dgm:pt modelId="{33ABB199-3C51-463A-AB9D-E1DB17625D73}">
      <dgm:prSet phldrT="[文本]"/>
      <dgm:spPr/>
      <dgm:t>
        <a:bodyPr/>
        <a:lstStyle/>
        <a:p>
          <a:r>
            <a:rPr lang="zh-CN"/>
            <a:t>教学方法运用恰当</a:t>
          </a:r>
          <a:endParaRPr lang="zh-CN" altLang="en-US" dirty="0"/>
        </a:p>
      </dgm:t>
    </dgm:pt>
    <dgm:pt modelId="{92E5BB89-FE4B-4978-A77E-829EC8E8A227}" cxnId="{D72574C2-6535-483E-8979-A783E81230B0}" type="parTrans">
      <dgm:prSet/>
      <dgm:spPr/>
      <dgm:t>
        <a:bodyPr/>
        <a:lstStyle/>
        <a:p>
          <a:endParaRPr lang="zh-CN" altLang="en-US"/>
        </a:p>
      </dgm:t>
    </dgm:pt>
    <dgm:pt modelId="{60095181-3F94-4353-80E0-5A74D9A06BAE}" cxnId="{D72574C2-6535-483E-8979-A783E81230B0}" type="sibTrans">
      <dgm:prSet/>
      <dgm:spPr/>
      <dgm:t>
        <a:bodyPr/>
        <a:lstStyle/>
        <a:p>
          <a:endParaRPr lang="zh-CN" altLang="en-US"/>
        </a:p>
      </dgm:t>
    </dgm:pt>
    <dgm:pt modelId="{686D459A-5E40-4706-B96F-32E8BCC1D539}" type="pres">
      <dgm:prSet presAssocID="{3A6D1A09-D609-4BF7-BAB2-4F1C9C457DAE}" presName="diagram" presStyleCnt="0">
        <dgm:presLayoutVars>
          <dgm:chPref val="1"/>
          <dgm:dir/>
          <dgm:animOne val="branch"/>
          <dgm:animLvl val="lvl"/>
          <dgm:resizeHandles val="exact"/>
        </dgm:presLayoutVars>
      </dgm:prSet>
      <dgm:spPr/>
    </dgm:pt>
    <dgm:pt modelId="{AD8B8C3B-FCFC-4777-9CA1-C9E369954810}" type="pres">
      <dgm:prSet presAssocID="{5CE37804-C2D5-4D79-9D36-B42636EF9ABA}" presName="root1" presStyleCnt="0"/>
      <dgm:spPr/>
    </dgm:pt>
    <dgm:pt modelId="{707F7EC4-25F0-4FB0-87E2-7AE684A18DD7}" type="pres">
      <dgm:prSet presAssocID="{5CE37804-C2D5-4D79-9D36-B42636EF9ABA}" presName="LevelOneTextNode" presStyleLbl="node0" presStyleIdx="0" presStyleCnt="1">
        <dgm:presLayoutVars>
          <dgm:chPref val="3"/>
        </dgm:presLayoutVars>
      </dgm:prSet>
      <dgm:spPr/>
    </dgm:pt>
    <dgm:pt modelId="{5EB2186D-72EF-405C-BE3E-E0EDFFDAE0DB}" type="pres">
      <dgm:prSet presAssocID="{5CE37804-C2D5-4D79-9D36-B42636EF9ABA}" presName="level2hierChild" presStyleCnt="0"/>
      <dgm:spPr/>
    </dgm:pt>
    <dgm:pt modelId="{E0753B65-0AE8-4E1E-93B4-9B47DA959888}" type="pres">
      <dgm:prSet presAssocID="{C214080A-123E-4A94-A1C7-025C28A5A254}" presName="conn2-1" presStyleLbl="parChTrans1D2" presStyleIdx="0" presStyleCnt="5"/>
      <dgm:spPr/>
    </dgm:pt>
    <dgm:pt modelId="{15A9DA0A-ECD3-4E11-AE06-5D52824124F5}" type="pres">
      <dgm:prSet presAssocID="{C214080A-123E-4A94-A1C7-025C28A5A254}" presName="connTx" presStyleLbl="parChTrans1D2" presStyleIdx="0" presStyleCnt="5"/>
      <dgm:spPr/>
    </dgm:pt>
    <dgm:pt modelId="{8DC952D4-2AEC-4376-B6BA-CDA3B3FD4BE3}" type="pres">
      <dgm:prSet presAssocID="{822D2165-0832-44E6-9B1C-73433F2DD8BA}" presName="root2" presStyleCnt="0"/>
      <dgm:spPr/>
    </dgm:pt>
    <dgm:pt modelId="{D8EA52D1-A2E2-4A26-BB10-3E0732223A9F}" type="pres">
      <dgm:prSet presAssocID="{822D2165-0832-44E6-9B1C-73433F2DD8BA}" presName="LevelTwoTextNode" presStyleLbl="node2" presStyleIdx="0" presStyleCnt="5">
        <dgm:presLayoutVars>
          <dgm:chPref val="3"/>
        </dgm:presLayoutVars>
      </dgm:prSet>
      <dgm:spPr/>
    </dgm:pt>
    <dgm:pt modelId="{D3B72EA5-E05D-4F3E-9972-A9B93295BEFA}" type="pres">
      <dgm:prSet presAssocID="{822D2165-0832-44E6-9B1C-73433F2DD8BA}" presName="level3hierChild" presStyleCnt="0"/>
      <dgm:spPr/>
    </dgm:pt>
    <dgm:pt modelId="{23FE9C42-38C6-48F1-AD54-6EDED972A9D6}" type="pres">
      <dgm:prSet presAssocID="{D969D5F5-2D0B-4B8F-8D3B-F01E432457A9}" presName="conn2-1" presStyleLbl="parChTrans1D2" presStyleIdx="1" presStyleCnt="5"/>
      <dgm:spPr/>
    </dgm:pt>
    <dgm:pt modelId="{E94BA693-6EB6-4C79-B03D-BA5337A3F4C8}" type="pres">
      <dgm:prSet presAssocID="{D969D5F5-2D0B-4B8F-8D3B-F01E432457A9}" presName="connTx" presStyleLbl="parChTrans1D2" presStyleIdx="1" presStyleCnt="5"/>
      <dgm:spPr/>
    </dgm:pt>
    <dgm:pt modelId="{EF52F11A-15CA-40F6-BE85-A7C02CC9A004}" type="pres">
      <dgm:prSet presAssocID="{2B6581C1-4AEC-4F70-9724-FB61A666D1E6}" presName="root2" presStyleCnt="0"/>
      <dgm:spPr/>
    </dgm:pt>
    <dgm:pt modelId="{8CBAC217-5CB8-4F18-BE18-14DE9E06B18B}" type="pres">
      <dgm:prSet presAssocID="{2B6581C1-4AEC-4F70-9724-FB61A666D1E6}" presName="LevelTwoTextNode" presStyleLbl="node2" presStyleIdx="1" presStyleCnt="5">
        <dgm:presLayoutVars>
          <dgm:chPref val="3"/>
        </dgm:presLayoutVars>
      </dgm:prSet>
      <dgm:spPr/>
    </dgm:pt>
    <dgm:pt modelId="{CDA68294-74C0-44BC-AA55-D663C6FCEC58}" type="pres">
      <dgm:prSet presAssocID="{2B6581C1-4AEC-4F70-9724-FB61A666D1E6}" presName="level3hierChild" presStyleCnt="0"/>
      <dgm:spPr/>
    </dgm:pt>
    <dgm:pt modelId="{6235CA10-CBD8-41EF-8E57-3705E2FA6B98}" type="pres">
      <dgm:prSet presAssocID="{07A74A8F-DEFE-4CA4-9017-ED756747743D}" presName="conn2-1" presStyleLbl="parChTrans1D2" presStyleIdx="2" presStyleCnt="5"/>
      <dgm:spPr/>
    </dgm:pt>
    <dgm:pt modelId="{392CBB71-7951-4CB8-BE50-51F161592C14}" type="pres">
      <dgm:prSet presAssocID="{07A74A8F-DEFE-4CA4-9017-ED756747743D}" presName="connTx" presStyleLbl="parChTrans1D2" presStyleIdx="2" presStyleCnt="5"/>
      <dgm:spPr/>
    </dgm:pt>
    <dgm:pt modelId="{33E5782A-B4EB-4B06-A089-C8820C5601E6}" type="pres">
      <dgm:prSet presAssocID="{05BBC6AA-B9E1-4823-A479-A12980955B73}" presName="root2" presStyleCnt="0"/>
      <dgm:spPr/>
    </dgm:pt>
    <dgm:pt modelId="{6FB81D3A-73A2-438E-83BE-F2F0A2B04C98}" type="pres">
      <dgm:prSet presAssocID="{05BBC6AA-B9E1-4823-A479-A12980955B73}" presName="LevelTwoTextNode" presStyleLbl="node2" presStyleIdx="2" presStyleCnt="5">
        <dgm:presLayoutVars>
          <dgm:chPref val="3"/>
        </dgm:presLayoutVars>
      </dgm:prSet>
      <dgm:spPr/>
    </dgm:pt>
    <dgm:pt modelId="{B2CC3312-FE67-4C5A-B524-C630293395B7}" type="pres">
      <dgm:prSet presAssocID="{05BBC6AA-B9E1-4823-A479-A12980955B73}" presName="level3hierChild" presStyleCnt="0"/>
      <dgm:spPr/>
    </dgm:pt>
    <dgm:pt modelId="{FA3657CD-8849-4ABA-A3D6-0BEA53617FAE}" type="pres">
      <dgm:prSet presAssocID="{B6C42251-C007-4E3E-8A97-1EB34A23ECEC}" presName="conn2-1" presStyleLbl="parChTrans1D2" presStyleIdx="3" presStyleCnt="5"/>
      <dgm:spPr/>
    </dgm:pt>
    <dgm:pt modelId="{6E07BD05-6150-41E2-BE5A-1429F2029F6F}" type="pres">
      <dgm:prSet presAssocID="{B6C42251-C007-4E3E-8A97-1EB34A23ECEC}" presName="connTx" presStyleLbl="parChTrans1D2" presStyleIdx="3" presStyleCnt="5"/>
      <dgm:spPr/>
    </dgm:pt>
    <dgm:pt modelId="{60949519-13BB-4A69-BDC3-84546ADBB43D}" type="pres">
      <dgm:prSet presAssocID="{5FFB67E7-260F-4080-A902-8AEA06D1ACFA}" presName="root2" presStyleCnt="0"/>
      <dgm:spPr/>
    </dgm:pt>
    <dgm:pt modelId="{F85DEC0A-A8DD-432E-B09E-68E7A51415BD}" type="pres">
      <dgm:prSet presAssocID="{5FFB67E7-260F-4080-A902-8AEA06D1ACFA}" presName="LevelTwoTextNode" presStyleLbl="node2" presStyleIdx="3" presStyleCnt="5">
        <dgm:presLayoutVars>
          <dgm:chPref val="3"/>
        </dgm:presLayoutVars>
      </dgm:prSet>
      <dgm:spPr/>
    </dgm:pt>
    <dgm:pt modelId="{BE1CEA23-8500-4E1B-8993-33457F4CE5C5}" type="pres">
      <dgm:prSet presAssocID="{5FFB67E7-260F-4080-A902-8AEA06D1ACFA}" presName="level3hierChild" presStyleCnt="0"/>
      <dgm:spPr/>
    </dgm:pt>
    <dgm:pt modelId="{8DEA3838-9387-428A-A37A-30E5BA62DD2B}" type="pres">
      <dgm:prSet presAssocID="{92E5BB89-FE4B-4978-A77E-829EC8E8A227}" presName="conn2-1" presStyleLbl="parChTrans1D2" presStyleIdx="4" presStyleCnt="5"/>
      <dgm:spPr/>
    </dgm:pt>
    <dgm:pt modelId="{80B8097B-ED9F-4F17-96D7-21C2372A2933}" type="pres">
      <dgm:prSet presAssocID="{92E5BB89-FE4B-4978-A77E-829EC8E8A227}" presName="connTx" presStyleLbl="parChTrans1D2" presStyleIdx="4" presStyleCnt="5"/>
      <dgm:spPr/>
    </dgm:pt>
    <dgm:pt modelId="{C13482B9-835A-44FD-8FF6-3E0C899FB054}" type="pres">
      <dgm:prSet presAssocID="{33ABB199-3C51-463A-AB9D-E1DB17625D73}" presName="root2" presStyleCnt="0"/>
      <dgm:spPr/>
    </dgm:pt>
    <dgm:pt modelId="{3175E318-5AFC-4EAF-AE99-AE5434E04DB2}" type="pres">
      <dgm:prSet presAssocID="{33ABB199-3C51-463A-AB9D-E1DB17625D73}" presName="LevelTwoTextNode" presStyleLbl="node2" presStyleIdx="4" presStyleCnt="5">
        <dgm:presLayoutVars>
          <dgm:chPref val="3"/>
        </dgm:presLayoutVars>
      </dgm:prSet>
      <dgm:spPr/>
    </dgm:pt>
    <dgm:pt modelId="{3D4474D5-B6C8-4B6F-BBEE-5AE14E655773}" type="pres">
      <dgm:prSet presAssocID="{33ABB199-3C51-463A-AB9D-E1DB17625D73}" presName="level3hierChild" presStyleCnt="0"/>
      <dgm:spPr/>
    </dgm:pt>
  </dgm:ptLst>
  <dgm:cxnLst>
    <dgm:cxn modelId="{24DA150E-E4D9-41B2-AB1F-F20C009A0298}" type="presOf" srcId="{07A74A8F-DEFE-4CA4-9017-ED756747743D}" destId="{6235CA10-CBD8-41EF-8E57-3705E2FA6B98}" srcOrd="0" destOrd="0" presId="urn:microsoft.com/office/officeart/2005/8/layout/hierarchy2#4"/>
    <dgm:cxn modelId="{C7A5C413-0917-4CD6-80D7-B2ADAA095AD4}" type="presOf" srcId="{D969D5F5-2D0B-4B8F-8D3B-F01E432457A9}" destId="{E94BA693-6EB6-4C79-B03D-BA5337A3F4C8}" srcOrd="1" destOrd="0" presId="urn:microsoft.com/office/officeart/2005/8/layout/hierarchy2#4"/>
    <dgm:cxn modelId="{CE167415-4915-40E5-BE5E-6FBC9886260D}" type="presOf" srcId="{C214080A-123E-4A94-A1C7-025C28A5A254}" destId="{E0753B65-0AE8-4E1E-93B4-9B47DA959888}" srcOrd="0" destOrd="0" presId="urn:microsoft.com/office/officeart/2005/8/layout/hierarchy2#4"/>
    <dgm:cxn modelId="{75157F25-E1A8-4E9C-BCD6-6D87C464B3E3}" type="presOf" srcId="{B6C42251-C007-4E3E-8A97-1EB34A23ECEC}" destId="{FA3657CD-8849-4ABA-A3D6-0BEA53617FAE}" srcOrd="0" destOrd="0" presId="urn:microsoft.com/office/officeart/2005/8/layout/hierarchy2#4"/>
    <dgm:cxn modelId="{AE93F327-5132-4A36-98A3-43E70FC7A3B7}" type="presOf" srcId="{2B6581C1-4AEC-4F70-9724-FB61A666D1E6}" destId="{8CBAC217-5CB8-4F18-BE18-14DE9E06B18B}" srcOrd="0" destOrd="0" presId="urn:microsoft.com/office/officeart/2005/8/layout/hierarchy2#4"/>
    <dgm:cxn modelId="{83710232-3051-4704-B9D1-BE4DFBF4DED9}" type="presOf" srcId="{D969D5F5-2D0B-4B8F-8D3B-F01E432457A9}" destId="{23FE9C42-38C6-48F1-AD54-6EDED972A9D6}" srcOrd="0" destOrd="0" presId="urn:microsoft.com/office/officeart/2005/8/layout/hierarchy2#4"/>
    <dgm:cxn modelId="{91438434-C344-47AD-82D7-BDA296BA4ED3}" srcId="{5CE37804-C2D5-4D79-9D36-B42636EF9ABA}" destId="{822D2165-0832-44E6-9B1C-73433F2DD8BA}" srcOrd="0" destOrd="0" parTransId="{C214080A-123E-4A94-A1C7-025C28A5A254}" sibTransId="{0A12709A-89A1-4D8A-97E3-B185E49116D0}"/>
    <dgm:cxn modelId="{1C46E035-1FA4-456D-8FE8-B6C8ACFA3E3C}" type="presOf" srcId="{822D2165-0832-44E6-9B1C-73433F2DD8BA}" destId="{D8EA52D1-A2E2-4A26-BB10-3E0732223A9F}" srcOrd="0" destOrd="0" presId="urn:microsoft.com/office/officeart/2005/8/layout/hierarchy2#4"/>
    <dgm:cxn modelId="{7DE1453D-D367-467D-84FF-A2AA28D34226}" type="presOf" srcId="{3A6D1A09-D609-4BF7-BAB2-4F1C9C457DAE}" destId="{686D459A-5E40-4706-B96F-32E8BCC1D539}" srcOrd="0" destOrd="0" presId="urn:microsoft.com/office/officeart/2005/8/layout/hierarchy2#4"/>
    <dgm:cxn modelId="{AFFF6F5C-C63B-4862-AE3B-8AA7C84BAE15}" type="presOf" srcId="{07A74A8F-DEFE-4CA4-9017-ED756747743D}" destId="{392CBB71-7951-4CB8-BE50-51F161592C14}" srcOrd="1" destOrd="0" presId="urn:microsoft.com/office/officeart/2005/8/layout/hierarchy2#4"/>
    <dgm:cxn modelId="{E1FB3663-E78A-47CB-BFCE-3C8CA226D8AF}" type="presOf" srcId="{33ABB199-3C51-463A-AB9D-E1DB17625D73}" destId="{3175E318-5AFC-4EAF-AE99-AE5434E04DB2}" srcOrd="0" destOrd="0" presId="urn:microsoft.com/office/officeart/2005/8/layout/hierarchy2#4"/>
    <dgm:cxn modelId="{52F7FA86-CF8D-431D-AA99-36F3501BD42A}" type="presOf" srcId="{5FFB67E7-260F-4080-A902-8AEA06D1ACFA}" destId="{F85DEC0A-A8DD-432E-B09E-68E7A51415BD}" srcOrd="0" destOrd="0" presId="urn:microsoft.com/office/officeart/2005/8/layout/hierarchy2#4"/>
    <dgm:cxn modelId="{4E3FC687-382F-4E0F-9DC9-C42A75CA48AC}" type="presOf" srcId="{05BBC6AA-B9E1-4823-A479-A12980955B73}" destId="{6FB81D3A-73A2-438E-83BE-F2F0A2B04C98}" srcOrd="0" destOrd="0" presId="urn:microsoft.com/office/officeart/2005/8/layout/hierarchy2#4"/>
    <dgm:cxn modelId="{D63DF38D-B313-42C2-8A8A-C18576D445C9}" type="presOf" srcId="{5CE37804-C2D5-4D79-9D36-B42636EF9ABA}" destId="{707F7EC4-25F0-4FB0-87E2-7AE684A18DD7}" srcOrd="0" destOrd="0" presId="urn:microsoft.com/office/officeart/2005/8/layout/hierarchy2#4"/>
    <dgm:cxn modelId="{91C4029A-B941-47C1-A274-06DA5D2B4CC1}" type="presOf" srcId="{92E5BB89-FE4B-4978-A77E-829EC8E8A227}" destId="{80B8097B-ED9F-4F17-96D7-21C2372A2933}" srcOrd="1" destOrd="0" presId="urn:microsoft.com/office/officeart/2005/8/layout/hierarchy2#4"/>
    <dgm:cxn modelId="{327A109B-0D2F-4064-BE04-2BFF9E07E14A}" srcId="{3A6D1A09-D609-4BF7-BAB2-4F1C9C457DAE}" destId="{5CE37804-C2D5-4D79-9D36-B42636EF9ABA}" srcOrd="0" destOrd="0" parTransId="{A424379E-B57F-4D52-9267-94CA0CA89D81}" sibTransId="{7E6000A1-A213-4EFC-BDEB-5497A290E079}"/>
    <dgm:cxn modelId="{6BB7139D-2E1C-4255-AAD9-0EAF8CF8F405}" type="presOf" srcId="{B6C42251-C007-4E3E-8A97-1EB34A23ECEC}" destId="{6E07BD05-6150-41E2-BE5A-1429F2029F6F}" srcOrd="1" destOrd="0" presId="urn:microsoft.com/office/officeart/2005/8/layout/hierarchy2#4"/>
    <dgm:cxn modelId="{A5BB54A7-BB32-4A5E-BF6D-195CABEBE3AA}" srcId="{5CE37804-C2D5-4D79-9D36-B42636EF9ABA}" destId="{05BBC6AA-B9E1-4823-A479-A12980955B73}" srcOrd="2" destOrd="0" parTransId="{07A74A8F-DEFE-4CA4-9017-ED756747743D}" sibTransId="{19667675-1398-4A5F-9B25-5CA56A194240}"/>
    <dgm:cxn modelId="{00AE28AC-AC5C-4189-9E6B-48C9DE01BE21}" type="presOf" srcId="{C214080A-123E-4A94-A1C7-025C28A5A254}" destId="{15A9DA0A-ECD3-4E11-AE06-5D52824124F5}" srcOrd="1" destOrd="0" presId="urn:microsoft.com/office/officeart/2005/8/layout/hierarchy2#4"/>
    <dgm:cxn modelId="{D72574C2-6535-483E-8979-A783E81230B0}" srcId="{5CE37804-C2D5-4D79-9D36-B42636EF9ABA}" destId="{33ABB199-3C51-463A-AB9D-E1DB17625D73}" srcOrd="4" destOrd="0" parTransId="{92E5BB89-FE4B-4978-A77E-829EC8E8A227}" sibTransId="{60095181-3F94-4353-80E0-5A74D9A06BAE}"/>
    <dgm:cxn modelId="{011F09C4-C7C1-49D8-872C-950AB2BB81F4}" srcId="{5CE37804-C2D5-4D79-9D36-B42636EF9ABA}" destId="{5FFB67E7-260F-4080-A902-8AEA06D1ACFA}" srcOrd="3" destOrd="0" parTransId="{B6C42251-C007-4E3E-8A97-1EB34A23ECEC}" sibTransId="{87BB16A5-580B-4B70-8484-B28EE63464EB}"/>
    <dgm:cxn modelId="{D2D37ED7-6058-4CBC-BA53-974C095EEDEB}" type="presOf" srcId="{92E5BB89-FE4B-4978-A77E-829EC8E8A227}" destId="{8DEA3838-9387-428A-A37A-30E5BA62DD2B}" srcOrd="0" destOrd="0" presId="urn:microsoft.com/office/officeart/2005/8/layout/hierarchy2#4"/>
    <dgm:cxn modelId="{A8C192FD-F7F3-4C96-874F-147CB3FCB949}" srcId="{5CE37804-C2D5-4D79-9D36-B42636EF9ABA}" destId="{2B6581C1-4AEC-4F70-9724-FB61A666D1E6}" srcOrd="1" destOrd="0" parTransId="{D969D5F5-2D0B-4B8F-8D3B-F01E432457A9}" sibTransId="{045F58F3-E007-45FF-AEFC-F686F5936A52}"/>
    <dgm:cxn modelId="{62ACDD49-4CB0-45D0-84F6-5CDC3418F252}" type="presParOf" srcId="{686D459A-5E40-4706-B96F-32E8BCC1D539}" destId="{AD8B8C3B-FCFC-4777-9CA1-C9E369954810}" srcOrd="0" destOrd="0" presId="urn:microsoft.com/office/officeart/2005/8/layout/hierarchy2#4"/>
    <dgm:cxn modelId="{20D1FFF6-E894-4C5E-8289-04363E5544FA}" type="presParOf" srcId="{AD8B8C3B-FCFC-4777-9CA1-C9E369954810}" destId="{707F7EC4-25F0-4FB0-87E2-7AE684A18DD7}" srcOrd="0" destOrd="0" presId="urn:microsoft.com/office/officeart/2005/8/layout/hierarchy2#4"/>
    <dgm:cxn modelId="{714D7252-34D5-4667-8063-C062EF1AACD8}" type="presParOf" srcId="{AD8B8C3B-FCFC-4777-9CA1-C9E369954810}" destId="{5EB2186D-72EF-405C-BE3E-E0EDFFDAE0DB}" srcOrd="1" destOrd="0" presId="urn:microsoft.com/office/officeart/2005/8/layout/hierarchy2#4"/>
    <dgm:cxn modelId="{6A6729FE-9A63-4B97-BCA8-464E438186EB}" type="presParOf" srcId="{5EB2186D-72EF-405C-BE3E-E0EDFFDAE0DB}" destId="{E0753B65-0AE8-4E1E-93B4-9B47DA959888}" srcOrd="0" destOrd="0" presId="urn:microsoft.com/office/officeart/2005/8/layout/hierarchy2#4"/>
    <dgm:cxn modelId="{D8C2F7DC-4A75-4BF8-B7F3-1B1276D4FA0A}" type="presParOf" srcId="{E0753B65-0AE8-4E1E-93B4-9B47DA959888}" destId="{15A9DA0A-ECD3-4E11-AE06-5D52824124F5}" srcOrd="0" destOrd="0" presId="urn:microsoft.com/office/officeart/2005/8/layout/hierarchy2#4"/>
    <dgm:cxn modelId="{FC38F576-646D-4C50-8147-F7D5A2783A36}" type="presParOf" srcId="{5EB2186D-72EF-405C-BE3E-E0EDFFDAE0DB}" destId="{8DC952D4-2AEC-4376-B6BA-CDA3B3FD4BE3}" srcOrd="1" destOrd="0" presId="urn:microsoft.com/office/officeart/2005/8/layout/hierarchy2#4"/>
    <dgm:cxn modelId="{6661CF8D-54D9-4FAB-A518-F73ACEC0C0BA}" type="presParOf" srcId="{8DC952D4-2AEC-4376-B6BA-CDA3B3FD4BE3}" destId="{D8EA52D1-A2E2-4A26-BB10-3E0732223A9F}" srcOrd="0" destOrd="0" presId="urn:microsoft.com/office/officeart/2005/8/layout/hierarchy2#4"/>
    <dgm:cxn modelId="{2CA53361-CEB4-4C7C-A2F1-1BBB3059BBC8}" type="presParOf" srcId="{8DC952D4-2AEC-4376-B6BA-CDA3B3FD4BE3}" destId="{D3B72EA5-E05D-4F3E-9972-A9B93295BEFA}" srcOrd="1" destOrd="0" presId="urn:microsoft.com/office/officeart/2005/8/layout/hierarchy2#4"/>
    <dgm:cxn modelId="{25677AED-37F3-4278-92A9-CA942A7F0E26}" type="presParOf" srcId="{5EB2186D-72EF-405C-BE3E-E0EDFFDAE0DB}" destId="{23FE9C42-38C6-48F1-AD54-6EDED972A9D6}" srcOrd="2" destOrd="0" presId="urn:microsoft.com/office/officeart/2005/8/layout/hierarchy2#4"/>
    <dgm:cxn modelId="{FA2DC184-6E2C-40E2-A637-414356D7502D}" type="presParOf" srcId="{23FE9C42-38C6-48F1-AD54-6EDED972A9D6}" destId="{E94BA693-6EB6-4C79-B03D-BA5337A3F4C8}" srcOrd="0" destOrd="0" presId="urn:microsoft.com/office/officeart/2005/8/layout/hierarchy2#4"/>
    <dgm:cxn modelId="{85AB97B9-0168-4837-BD86-DD32346C7C19}" type="presParOf" srcId="{5EB2186D-72EF-405C-BE3E-E0EDFFDAE0DB}" destId="{EF52F11A-15CA-40F6-BE85-A7C02CC9A004}" srcOrd="3" destOrd="0" presId="urn:microsoft.com/office/officeart/2005/8/layout/hierarchy2#4"/>
    <dgm:cxn modelId="{D6547CCF-8EC4-4A9A-B2EE-CC38E44CF70D}" type="presParOf" srcId="{EF52F11A-15CA-40F6-BE85-A7C02CC9A004}" destId="{8CBAC217-5CB8-4F18-BE18-14DE9E06B18B}" srcOrd="0" destOrd="0" presId="urn:microsoft.com/office/officeart/2005/8/layout/hierarchy2#4"/>
    <dgm:cxn modelId="{E14FDBDE-0C70-4DA4-97E7-F0FE8E3182DA}" type="presParOf" srcId="{EF52F11A-15CA-40F6-BE85-A7C02CC9A004}" destId="{CDA68294-74C0-44BC-AA55-D663C6FCEC58}" srcOrd="1" destOrd="0" presId="urn:microsoft.com/office/officeart/2005/8/layout/hierarchy2#4"/>
    <dgm:cxn modelId="{D3D55516-BF5B-4E73-B16E-C4FBC73EF904}" type="presParOf" srcId="{5EB2186D-72EF-405C-BE3E-E0EDFFDAE0DB}" destId="{6235CA10-CBD8-41EF-8E57-3705E2FA6B98}" srcOrd="4" destOrd="0" presId="urn:microsoft.com/office/officeart/2005/8/layout/hierarchy2#4"/>
    <dgm:cxn modelId="{9CDCE12E-AABB-46F3-9316-A732ECA175E8}" type="presParOf" srcId="{6235CA10-CBD8-41EF-8E57-3705E2FA6B98}" destId="{392CBB71-7951-4CB8-BE50-51F161592C14}" srcOrd="0" destOrd="0" presId="urn:microsoft.com/office/officeart/2005/8/layout/hierarchy2#4"/>
    <dgm:cxn modelId="{36D0ECCE-1F7F-4A8C-8F52-AC187783D511}" type="presParOf" srcId="{5EB2186D-72EF-405C-BE3E-E0EDFFDAE0DB}" destId="{33E5782A-B4EB-4B06-A089-C8820C5601E6}" srcOrd="5" destOrd="0" presId="urn:microsoft.com/office/officeart/2005/8/layout/hierarchy2#4"/>
    <dgm:cxn modelId="{E1583954-87D3-4A7E-9E3F-C1F5C6E7A268}" type="presParOf" srcId="{33E5782A-B4EB-4B06-A089-C8820C5601E6}" destId="{6FB81D3A-73A2-438E-83BE-F2F0A2B04C98}" srcOrd="0" destOrd="0" presId="urn:microsoft.com/office/officeart/2005/8/layout/hierarchy2#4"/>
    <dgm:cxn modelId="{E68773D8-1B9E-41A6-996B-150F80984CB0}" type="presParOf" srcId="{33E5782A-B4EB-4B06-A089-C8820C5601E6}" destId="{B2CC3312-FE67-4C5A-B524-C630293395B7}" srcOrd="1" destOrd="0" presId="urn:microsoft.com/office/officeart/2005/8/layout/hierarchy2#4"/>
    <dgm:cxn modelId="{48FDEFC6-0B89-424C-8585-6391D45376F9}" type="presParOf" srcId="{5EB2186D-72EF-405C-BE3E-E0EDFFDAE0DB}" destId="{FA3657CD-8849-4ABA-A3D6-0BEA53617FAE}" srcOrd="6" destOrd="0" presId="urn:microsoft.com/office/officeart/2005/8/layout/hierarchy2#4"/>
    <dgm:cxn modelId="{A60A89E8-C0B7-4E7C-BA3E-29D766892E99}" type="presParOf" srcId="{FA3657CD-8849-4ABA-A3D6-0BEA53617FAE}" destId="{6E07BD05-6150-41E2-BE5A-1429F2029F6F}" srcOrd="0" destOrd="0" presId="urn:microsoft.com/office/officeart/2005/8/layout/hierarchy2#4"/>
    <dgm:cxn modelId="{6CFCA946-4F6F-4CE0-9915-534E48FA93FF}" type="presParOf" srcId="{5EB2186D-72EF-405C-BE3E-E0EDFFDAE0DB}" destId="{60949519-13BB-4A69-BDC3-84546ADBB43D}" srcOrd="7" destOrd="0" presId="urn:microsoft.com/office/officeart/2005/8/layout/hierarchy2#4"/>
    <dgm:cxn modelId="{FA6C3546-E34A-4961-8A2E-3A1ADE2F379B}" type="presParOf" srcId="{60949519-13BB-4A69-BDC3-84546ADBB43D}" destId="{F85DEC0A-A8DD-432E-B09E-68E7A51415BD}" srcOrd="0" destOrd="0" presId="urn:microsoft.com/office/officeart/2005/8/layout/hierarchy2#4"/>
    <dgm:cxn modelId="{D0819A9A-783E-44CE-A951-89A608AFB422}" type="presParOf" srcId="{60949519-13BB-4A69-BDC3-84546ADBB43D}" destId="{BE1CEA23-8500-4E1B-8993-33457F4CE5C5}" srcOrd="1" destOrd="0" presId="urn:microsoft.com/office/officeart/2005/8/layout/hierarchy2#4"/>
    <dgm:cxn modelId="{CA8EF3E0-D5D9-40A7-B9FD-E94AF08074E4}" type="presParOf" srcId="{5EB2186D-72EF-405C-BE3E-E0EDFFDAE0DB}" destId="{8DEA3838-9387-428A-A37A-30E5BA62DD2B}" srcOrd="8" destOrd="0" presId="urn:microsoft.com/office/officeart/2005/8/layout/hierarchy2#4"/>
    <dgm:cxn modelId="{F4DF47B5-E8DE-4BDF-A397-4798DDF5639C}" type="presParOf" srcId="{8DEA3838-9387-428A-A37A-30E5BA62DD2B}" destId="{80B8097B-ED9F-4F17-96D7-21C2372A2933}" srcOrd="0" destOrd="0" presId="urn:microsoft.com/office/officeart/2005/8/layout/hierarchy2#4"/>
    <dgm:cxn modelId="{3D450152-6F6A-4729-AFC4-95C7AA7A5032}" type="presParOf" srcId="{5EB2186D-72EF-405C-BE3E-E0EDFFDAE0DB}" destId="{C13482B9-835A-44FD-8FF6-3E0C899FB054}" srcOrd="9" destOrd="0" presId="urn:microsoft.com/office/officeart/2005/8/layout/hierarchy2#4"/>
    <dgm:cxn modelId="{8FE237AB-32D4-4C5D-AF6F-6E6D4B45A771}" type="presParOf" srcId="{C13482B9-835A-44FD-8FF6-3E0C899FB054}" destId="{3175E318-5AFC-4EAF-AE99-AE5434E04DB2}" srcOrd="0" destOrd="0" presId="urn:microsoft.com/office/officeart/2005/8/layout/hierarchy2#4"/>
    <dgm:cxn modelId="{440DD858-28DF-4AEF-936A-85DD5D5DC5AC}" type="presParOf" srcId="{C13482B9-835A-44FD-8FF6-3E0C899FB054}" destId="{3D4474D5-B6C8-4B6F-BBEE-5AE14E655773}" srcOrd="1" destOrd="0" presId="urn:microsoft.com/office/officeart/2005/8/layout/hierarchy2#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9F150-03D5-4214-AE17-D5315DAAB0E6}">
      <dsp:nvSpPr>
        <dsp:cNvPr id="0" name=""/>
        <dsp:cNvSpPr/>
      </dsp:nvSpPr>
      <dsp:spPr>
        <a:xfrm rot="2562751">
          <a:off x="2615843" y="2970532"/>
          <a:ext cx="640451" cy="48515"/>
        </a:xfrm>
        <a:custGeom>
          <a:avLst/>
          <a:gdLst/>
          <a:ahLst/>
          <a:cxnLst/>
          <a:rect l="0" t="0" r="0" b="0"/>
          <a:pathLst>
            <a:path>
              <a:moveTo>
                <a:pt x="0" y="24257"/>
              </a:moveTo>
              <a:lnTo>
                <a:pt x="640451" y="2425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BFD427-7417-47FC-822B-1F4F4CF40F60}">
      <dsp:nvSpPr>
        <dsp:cNvPr id="0" name=""/>
        <dsp:cNvSpPr/>
      </dsp:nvSpPr>
      <dsp:spPr>
        <a:xfrm>
          <a:off x="2700778" y="2094852"/>
          <a:ext cx="712387" cy="48515"/>
        </a:xfrm>
        <a:custGeom>
          <a:avLst/>
          <a:gdLst/>
          <a:ahLst/>
          <a:cxnLst/>
          <a:rect l="0" t="0" r="0" b="0"/>
          <a:pathLst>
            <a:path>
              <a:moveTo>
                <a:pt x="0" y="24257"/>
              </a:moveTo>
              <a:lnTo>
                <a:pt x="712387" y="2425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B3BEDF-A503-4317-BAA1-70B288248E44}">
      <dsp:nvSpPr>
        <dsp:cNvPr id="0" name=""/>
        <dsp:cNvSpPr/>
      </dsp:nvSpPr>
      <dsp:spPr>
        <a:xfrm rot="19037249">
          <a:off x="2615843" y="1219171"/>
          <a:ext cx="640451" cy="48515"/>
        </a:xfrm>
        <a:custGeom>
          <a:avLst/>
          <a:gdLst/>
          <a:ahLst/>
          <a:cxnLst/>
          <a:rect l="0" t="0" r="0" b="0"/>
          <a:pathLst>
            <a:path>
              <a:moveTo>
                <a:pt x="0" y="24257"/>
              </a:moveTo>
              <a:lnTo>
                <a:pt x="640451" y="2425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07FD82-C7EC-4C3D-B74A-A51189A35167}">
      <dsp:nvSpPr>
        <dsp:cNvPr id="0" name=""/>
        <dsp:cNvSpPr/>
      </dsp:nvSpPr>
      <dsp:spPr>
        <a:xfrm>
          <a:off x="968577" y="1100168"/>
          <a:ext cx="2037882" cy="2037882"/>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5A89A9-EEA4-46A1-A4A1-8906E4224255}">
      <dsp:nvSpPr>
        <dsp:cNvPr id="0" name=""/>
        <dsp:cNvSpPr/>
      </dsp:nvSpPr>
      <dsp:spPr>
        <a:xfrm>
          <a:off x="3009205" y="147"/>
          <a:ext cx="1222729" cy="1222729"/>
        </a:xfrm>
        <a:prstGeom prst="ellipse">
          <a:avLst/>
        </a:prstGeom>
        <a:solidFill>
          <a:schemeClr val="accent5">
            <a:hueOff val="3307957"/>
            <a:satOff val="-16964"/>
            <a:lumOff val="725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b="1" kern="1200" dirty="0"/>
            <a:t>科学情感与态度</a:t>
          </a:r>
        </a:p>
      </dsp:txBody>
      <dsp:txXfrm>
        <a:off x="3188270" y="179212"/>
        <a:ext cx="864599" cy="864599"/>
      </dsp:txXfrm>
    </dsp:sp>
    <dsp:sp modelId="{DE7155E7-4F7D-495E-8A82-1A4C95149734}">
      <dsp:nvSpPr>
        <dsp:cNvPr id="0" name=""/>
        <dsp:cNvSpPr/>
      </dsp:nvSpPr>
      <dsp:spPr>
        <a:xfrm>
          <a:off x="3413165" y="1507745"/>
          <a:ext cx="1222729" cy="1222729"/>
        </a:xfrm>
        <a:prstGeom prst="ellipse">
          <a:avLst/>
        </a:prstGeom>
        <a:solidFill>
          <a:schemeClr val="accent5">
            <a:hueOff val="6615915"/>
            <a:satOff val="-33929"/>
            <a:lumOff val="1451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b="1" kern="1200" dirty="0"/>
            <a:t>科学的方法和能力</a:t>
          </a:r>
        </a:p>
      </dsp:txBody>
      <dsp:txXfrm>
        <a:off x="3592230" y="1686810"/>
        <a:ext cx="864599" cy="864599"/>
      </dsp:txXfrm>
    </dsp:sp>
    <dsp:sp modelId="{47290A22-300F-4363-81F4-09B77D99A698}">
      <dsp:nvSpPr>
        <dsp:cNvPr id="0" name=""/>
        <dsp:cNvSpPr/>
      </dsp:nvSpPr>
      <dsp:spPr>
        <a:xfrm>
          <a:off x="3009205" y="3015342"/>
          <a:ext cx="1222729" cy="1222729"/>
        </a:xfrm>
        <a:prstGeom prst="ellipse">
          <a:avLst/>
        </a:prstGeom>
        <a:solidFill>
          <a:schemeClr val="accent5">
            <a:hueOff val="9923871"/>
            <a:satOff val="-50893"/>
            <a:lumOff val="21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b="1" kern="1200" dirty="0"/>
            <a:t>科学知识与技能</a:t>
          </a:r>
        </a:p>
      </dsp:txBody>
      <dsp:txXfrm>
        <a:off x="3188270" y="3194407"/>
        <a:ext cx="864599" cy="8645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3D7F33-EF13-4DAF-936D-D3E70AF4408D}">
      <dsp:nvSpPr>
        <dsp:cNvPr id="0" name=""/>
        <dsp:cNvSpPr/>
      </dsp:nvSpPr>
      <dsp:spPr>
        <a:xfrm>
          <a:off x="1802" y="1267"/>
          <a:ext cx="3844206" cy="53338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altLang="zh-CN" sz="1400" b="1" kern="1200" dirty="0"/>
            <a:t>1.</a:t>
          </a:r>
          <a:r>
            <a:rPr lang="zh-CN" altLang="en-US" sz="1400" b="1" kern="1200" dirty="0"/>
            <a:t>拟定问题提纲</a:t>
          </a:r>
          <a:endParaRPr lang="en-US" altLang="zh-CN" sz="1400" b="1" kern="1200" dirty="0"/>
        </a:p>
        <a:p>
          <a:pPr marL="0" lvl="0" indent="0" algn="l" defTabSz="622300">
            <a:lnSpc>
              <a:spcPct val="90000"/>
            </a:lnSpc>
            <a:spcBef>
              <a:spcPct val="0"/>
            </a:spcBef>
            <a:spcAft>
              <a:spcPct val="35000"/>
            </a:spcAft>
            <a:buNone/>
          </a:pPr>
          <a:r>
            <a:rPr lang="zh-CN" altLang="en-US" sz="1400" b="1" kern="1200" dirty="0"/>
            <a:t>如：</a:t>
          </a:r>
          <a:r>
            <a:rPr lang="zh-CN" sz="1400" b="1" kern="1200" dirty="0"/>
            <a:t>要了解儿童心中关于“虫子”的概念时，可以拟定以下几个问题：</a:t>
          </a:r>
          <a:endParaRPr lang="en-US" altLang="zh-CN" sz="1400" b="1" kern="1200" dirty="0"/>
        </a:p>
        <a:p>
          <a:pPr marL="0" lvl="0" indent="0" algn="l" defTabSz="622300">
            <a:lnSpc>
              <a:spcPct val="90000"/>
            </a:lnSpc>
            <a:spcBef>
              <a:spcPct val="0"/>
            </a:spcBef>
            <a:spcAft>
              <a:spcPct val="35000"/>
            </a:spcAft>
            <a:buNone/>
          </a:pPr>
          <a:r>
            <a:rPr lang="zh-CN" sz="1400" b="1" kern="1200" dirty="0"/>
            <a:t>（</a:t>
          </a:r>
          <a:r>
            <a:rPr lang="en-US" sz="1400" b="1" kern="1200" dirty="0"/>
            <a:t>1</a:t>
          </a:r>
          <a:r>
            <a:rPr lang="zh-CN" sz="1400" b="1" kern="1200" dirty="0"/>
            <a:t>）你喜欢虫子吗？为什么？</a:t>
          </a:r>
          <a:endParaRPr lang="en-US" altLang="zh-CN" sz="1400" b="1" kern="1200" dirty="0"/>
        </a:p>
        <a:p>
          <a:pPr marL="0" lvl="0" indent="0" algn="l" defTabSz="622300">
            <a:lnSpc>
              <a:spcPct val="90000"/>
            </a:lnSpc>
            <a:spcBef>
              <a:spcPct val="0"/>
            </a:spcBef>
            <a:spcAft>
              <a:spcPct val="35000"/>
            </a:spcAft>
            <a:buNone/>
          </a:pPr>
          <a:r>
            <a:rPr lang="zh-CN" sz="1400" b="1" kern="1200" dirty="0"/>
            <a:t>（</a:t>
          </a:r>
          <a:r>
            <a:rPr lang="en-US" sz="1400" b="1" kern="1200" dirty="0"/>
            <a:t>2</a:t>
          </a:r>
          <a:r>
            <a:rPr lang="zh-CN" sz="1400" b="1" kern="1200" dirty="0"/>
            <a:t>）你知道哪些虫子？</a:t>
          </a:r>
          <a:endParaRPr lang="en-US" altLang="zh-CN" sz="1400" b="1" kern="1200" dirty="0"/>
        </a:p>
        <a:p>
          <a:pPr marL="0" lvl="0" indent="0" algn="l" defTabSz="622300">
            <a:lnSpc>
              <a:spcPct val="90000"/>
            </a:lnSpc>
            <a:spcBef>
              <a:spcPct val="0"/>
            </a:spcBef>
            <a:spcAft>
              <a:spcPct val="35000"/>
            </a:spcAft>
            <a:buNone/>
          </a:pPr>
          <a:r>
            <a:rPr lang="zh-CN" sz="1400" b="1" kern="1200" dirty="0"/>
            <a:t>（</a:t>
          </a:r>
          <a:r>
            <a:rPr lang="en-US" sz="1400" b="1" kern="1200" dirty="0"/>
            <a:t>3</a:t>
          </a:r>
          <a:r>
            <a:rPr lang="zh-CN" sz="1400" b="1" kern="1200" dirty="0"/>
            <a:t>）蝴蝶、蜜蜂、蚂蚁、蚊子、蜘蛛……是虫子吗？为什么？</a:t>
          </a:r>
          <a:endParaRPr lang="zh-CN" altLang="en-US" sz="1400" b="1" kern="1200" dirty="0"/>
        </a:p>
      </dsp:txBody>
      <dsp:txXfrm>
        <a:off x="114395" y="113860"/>
        <a:ext cx="3619020" cy="5108649"/>
      </dsp:txXfrm>
    </dsp:sp>
    <dsp:sp modelId="{33FD3123-3DF9-41B0-9972-7BD676A5223C}">
      <dsp:nvSpPr>
        <dsp:cNvPr id="0" name=""/>
        <dsp:cNvSpPr/>
      </dsp:nvSpPr>
      <dsp:spPr>
        <a:xfrm>
          <a:off x="4230429" y="2191503"/>
          <a:ext cx="814971" cy="95336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zh-CN" altLang="en-US" sz="1100" kern="1200"/>
        </a:p>
      </dsp:txBody>
      <dsp:txXfrm>
        <a:off x="4230429" y="2382176"/>
        <a:ext cx="570480" cy="572017"/>
      </dsp:txXfrm>
    </dsp:sp>
    <dsp:sp modelId="{44D2C9D4-FF73-409A-B5A6-8A92D6A7025D}">
      <dsp:nvSpPr>
        <dsp:cNvPr id="0" name=""/>
        <dsp:cNvSpPr/>
      </dsp:nvSpPr>
      <dsp:spPr>
        <a:xfrm>
          <a:off x="5383691" y="1267"/>
          <a:ext cx="3844206" cy="53338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zh-CN" altLang="en-US" sz="1400" b="1" kern="1200" dirty="0"/>
            <a:t>开展谈话</a:t>
          </a:r>
          <a:endParaRPr lang="en-US" altLang="zh-CN" sz="1400" b="1" kern="1200" dirty="0"/>
        </a:p>
        <a:p>
          <a:pPr marL="0" lvl="0" indent="0" algn="l" defTabSz="622300">
            <a:lnSpc>
              <a:spcPct val="90000"/>
            </a:lnSpc>
            <a:spcBef>
              <a:spcPct val="0"/>
            </a:spcBef>
            <a:spcAft>
              <a:spcPct val="35000"/>
            </a:spcAft>
            <a:buNone/>
          </a:pPr>
          <a:r>
            <a:rPr lang="zh-CN" sz="1400" b="1" kern="1200" dirty="0"/>
            <a:t>师：你喜欢虫子吗？</a:t>
          </a:r>
        </a:p>
        <a:p>
          <a:pPr marL="0" lvl="0" indent="0" algn="l" defTabSz="622300">
            <a:lnSpc>
              <a:spcPct val="90000"/>
            </a:lnSpc>
            <a:spcBef>
              <a:spcPct val="0"/>
            </a:spcBef>
            <a:spcAft>
              <a:spcPct val="35000"/>
            </a:spcAft>
            <a:buNone/>
          </a:pPr>
          <a:r>
            <a:rPr lang="zh-CN" sz="1400" b="1" kern="1200" dirty="0"/>
            <a:t>幼：不喜欢。</a:t>
          </a:r>
        </a:p>
        <a:p>
          <a:pPr marL="0" lvl="0" indent="0" algn="l" defTabSz="622300">
            <a:lnSpc>
              <a:spcPct val="90000"/>
            </a:lnSpc>
            <a:spcBef>
              <a:spcPct val="0"/>
            </a:spcBef>
            <a:spcAft>
              <a:spcPct val="35000"/>
            </a:spcAft>
            <a:buNone/>
          </a:pPr>
          <a:r>
            <a:rPr lang="zh-CN" sz="1400" b="1" kern="1200" dirty="0"/>
            <a:t>师：为什么不喜欢？</a:t>
          </a:r>
        </a:p>
        <a:p>
          <a:pPr marL="0" lvl="0" indent="0" algn="l" defTabSz="622300">
            <a:lnSpc>
              <a:spcPct val="90000"/>
            </a:lnSpc>
            <a:spcBef>
              <a:spcPct val="0"/>
            </a:spcBef>
            <a:spcAft>
              <a:spcPct val="35000"/>
            </a:spcAft>
            <a:buNone/>
          </a:pPr>
          <a:r>
            <a:rPr lang="zh-CN" sz="1400" b="1" kern="1200" dirty="0"/>
            <a:t>幼：虫子长得很丑，而且会咬人，妈妈说要远离虫子。</a:t>
          </a:r>
        </a:p>
        <a:p>
          <a:pPr marL="0" lvl="0" indent="0" algn="l" defTabSz="622300">
            <a:lnSpc>
              <a:spcPct val="90000"/>
            </a:lnSpc>
            <a:spcBef>
              <a:spcPct val="0"/>
            </a:spcBef>
            <a:spcAft>
              <a:spcPct val="35000"/>
            </a:spcAft>
            <a:buNone/>
          </a:pPr>
          <a:r>
            <a:rPr lang="zh-CN" sz="1400" b="1" kern="1200" dirty="0"/>
            <a:t>师：你知道哪些虫子？</a:t>
          </a:r>
        </a:p>
        <a:p>
          <a:pPr marL="0" lvl="0" indent="0" algn="l" defTabSz="622300">
            <a:lnSpc>
              <a:spcPct val="90000"/>
            </a:lnSpc>
            <a:spcBef>
              <a:spcPct val="0"/>
            </a:spcBef>
            <a:spcAft>
              <a:spcPct val="35000"/>
            </a:spcAft>
            <a:buNone/>
          </a:pPr>
          <a:r>
            <a:rPr lang="zh-CN" sz="1400" b="1" kern="1200" dirty="0"/>
            <a:t>幼：我知道毛毛虫，它们躲在青菜的叶子里，它们吃叶子。</a:t>
          </a:r>
        </a:p>
        <a:p>
          <a:pPr marL="0" lvl="0" indent="0" algn="l" defTabSz="622300">
            <a:lnSpc>
              <a:spcPct val="90000"/>
            </a:lnSpc>
            <a:spcBef>
              <a:spcPct val="0"/>
            </a:spcBef>
            <a:spcAft>
              <a:spcPct val="35000"/>
            </a:spcAft>
            <a:buNone/>
          </a:pPr>
          <a:r>
            <a:rPr lang="zh-CN" sz="1400" b="1" kern="1200" dirty="0"/>
            <a:t>师：那你觉得蝴蝶是虫子吗？</a:t>
          </a:r>
        </a:p>
        <a:p>
          <a:pPr marL="0" lvl="0" indent="0" algn="l" defTabSz="622300">
            <a:lnSpc>
              <a:spcPct val="90000"/>
            </a:lnSpc>
            <a:spcBef>
              <a:spcPct val="0"/>
            </a:spcBef>
            <a:spcAft>
              <a:spcPct val="35000"/>
            </a:spcAft>
            <a:buNone/>
          </a:pPr>
          <a:r>
            <a:rPr lang="zh-CN" sz="1400" b="1" kern="1200" dirty="0"/>
            <a:t>幼：蝴蝶不是虫子，蝴蝶很漂亮，它们会飞，它们不是爬的。</a:t>
          </a:r>
        </a:p>
        <a:p>
          <a:pPr marL="0" lvl="0" indent="0" algn="l" defTabSz="622300">
            <a:lnSpc>
              <a:spcPct val="90000"/>
            </a:lnSpc>
            <a:spcBef>
              <a:spcPct val="0"/>
            </a:spcBef>
            <a:spcAft>
              <a:spcPct val="35000"/>
            </a:spcAft>
            <a:buNone/>
          </a:pPr>
          <a:r>
            <a:rPr lang="zh-CN" sz="1400" b="1" kern="1200" dirty="0"/>
            <a:t>师：那蚂蚁是虫子吗？</a:t>
          </a:r>
        </a:p>
        <a:p>
          <a:pPr marL="0" lvl="0" indent="0" algn="l" defTabSz="622300">
            <a:lnSpc>
              <a:spcPct val="90000"/>
            </a:lnSpc>
            <a:spcBef>
              <a:spcPct val="0"/>
            </a:spcBef>
            <a:spcAft>
              <a:spcPct val="35000"/>
            </a:spcAft>
            <a:buNone/>
          </a:pPr>
          <a:r>
            <a:rPr lang="zh-CN" sz="1400" b="1" kern="1200" dirty="0"/>
            <a:t>幼：蚂蚁是虫子，因为它长得很丑，而且它是爬的。</a:t>
          </a:r>
        </a:p>
        <a:p>
          <a:pPr marL="0" lvl="0" indent="0" algn="l" defTabSz="622300">
            <a:lnSpc>
              <a:spcPct val="90000"/>
            </a:lnSpc>
            <a:spcBef>
              <a:spcPct val="0"/>
            </a:spcBef>
            <a:spcAft>
              <a:spcPct val="35000"/>
            </a:spcAft>
            <a:buNone/>
          </a:pPr>
          <a:r>
            <a:rPr lang="zh-CN" sz="1400" b="1" kern="1200" dirty="0"/>
            <a:t>师：那么蚊子是虫子吗？</a:t>
          </a:r>
        </a:p>
        <a:p>
          <a:pPr marL="0" lvl="0" indent="0" algn="l" defTabSz="622300">
            <a:lnSpc>
              <a:spcPct val="90000"/>
            </a:lnSpc>
            <a:spcBef>
              <a:spcPct val="0"/>
            </a:spcBef>
            <a:spcAft>
              <a:spcPct val="35000"/>
            </a:spcAft>
            <a:buNone/>
          </a:pPr>
          <a:r>
            <a:rPr lang="zh-CN" sz="1400" b="1" kern="1200" dirty="0"/>
            <a:t>幼：蚊子不是虫子，蚊子也会咬人，不过它们会飞，它们不是爬的。</a:t>
          </a:r>
        </a:p>
        <a:p>
          <a:pPr marL="0" lvl="0" indent="0" algn="l" defTabSz="622300">
            <a:lnSpc>
              <a:spcPct val="90000"/>
            </a:lnSpc>
            <a:spcBef>
              <a:spcPct val="0"/>
            </a:spcBef>
            <a:spcAft>
              <a:spcPct val="35000"/>
            </a:spcAft>
            <a:buNone/>
          </a:pPr>
          <a:endParaRPr lang="zh-CN" altLang="en-US" sz="1400" b="1" kern="1200" dirty="0"/>
        </a:p>
      </dsp:txBody>
      <dsp:txXfrm>
        <a:off x="5496284" y="113860"/>
        <a:ext cx="3619020" cy="51086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7B28A7-6186-4C11-A62D-10F5DBF081E9}">
      <dsp:nvSpPr>
        <dsp:cNvPr id="0" name=""/>
        <dsp:cNvSpPr/>
      </dsp:nvSpPr>
      <dsp:spPr>
        <a:xfrm>
          <a:off x="1178322" y="1575593"/>
          <a:ext cx="1825625" cy="9128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对活动目标的评价</a:t>
          </a:r>
        </a:p>
      </dsp:txBody>
      <dsp:txXfrm>
        <a:off x="1205057" y="1602328"/>
        <a:ext cx="1772155" cy="859342"/>
      </dsp:txXfrm>
    </dsp:sp>
    <dsp:sp modelId="{464BFB2D-48C4-4C28-8BC9-3EEF16E9B6E0}">
      <dsp:nvSpPr>
        <dsp:cNvPr id="0" name=""/>
        <dsp:cNvSpPr/>
      </dsp:nvSpPr>
      <dsp:spPr>
        <a:xfrm rot="17692822">
          <a:off x="2501224" y="1224484"/>
          <a:ext cx="1735694" cy="40429"/>
        </a:xfrm>
        <a:custGeom>
          <a:avLst/>
          <a:gdLst/>
          <a:ahLst/>
          <a:cxnLst/>
          <a:rect l="0" t="0" r="0" b="0"/>
          <a:pathLst>
            <a:path>
              <a:moveTo>
                <a:pt x="0" y="20214"/>
              </a:moveTo>
              <a:lnTo>
                <a:pt x="1735694"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zh-CN" altLang="en-US" sz="600" kern="1200"/>
        </a:p>
      </dsp:txBody>
      <dsp:txXfrm>
        <a:off x="3325679" y="1201306"/>
        <a:ext cx="86784" cy="86784"/>
      </dsp:txXfrm>
    </dsp:sp>
    <dsp:sp modelId="{4EC9E2DF-D046-4CD2-8078-B781164CC9FE}">
      <dsp:nvSpPr>
        <dsp:cNvPr id="0" name=""/>
        <dsp:cNvSpPr/>
      </dsp:nvSpPr>
      <dsp:spPr>
        <a:xfrm>
          <a:off x="3734197" y="992"/>
          <a:ext cx="1825625" cy="9128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sz="1800" kern="1200" dirty="0"/>
            <a:t>活动目标与科学教育总目标一致</a:t>
          </a:r>
          <a:endParaRPr lang="zh-CN" altLang="en-US" sz="1800" kern="1200" dirty="0"/>
        </a:p>
      </dsp:txBody>
      <dsp:txXfrm>
        <a:off x="3760932" y="27727"/>
        <a:ext cx="1772155" cy="859342"/>
      </dsp:txXfrm>
    </dsp:sp>
    <dsp:sp modelId="{56037C6D-8BA8-43CA-91AF-B956B28BFC3F}">
      <dsp:nvSpPr>
        <dsp:cNvPr id="0" name=""/>
        <dsp:cNvSpPr/>
      </dsp:nvSpPr>
      <dsp:spPr>
        <a:xfrm rot="19457599">
          <a:off x="2919419" y="1749351"/>
          <a:ext cx="899305" cy="40429"/>
        </a:xfrm>
        <a:custGeom>
          <a:avLst/>
          <a:gdLst/>
          <a:ahLst/>
          <a:cxnLst/>
          <a:rect l="0" t="0" r="0" b="0"/>
          <a:pathLst>
            <a:path>
              <a:moveTo>
                <a:pt x="0" y="20214"/>
              </a:moveTo>
              <a:lnTo>
                <a:pt x="899305"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346589" y="1747083"/>
        <a:ext cx="44965" cy="44965"/>
      </dsp:txXfrm>
    </dsp:sp>
    <dsp:sp modelId="{9AA133DE-2B5F-4616-8E98-93AF8C82DA3D}">
      <dsp:nvSpPr>
        <dsp:cNvPr id="0" name=""/>
        <dsp:cNvSpPr/>
      </dsp:nvSpPr>
      <dsp:spPr>
        <a:xfrm>
          <a:off x="3734197" y="1050726"/>
          <a:ext cx="1825625" cy="9128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三维度目标协调发展</a:t>
          </a:r>
        </a:p>
      </dsp:txBody>
      <dsp:txXfrm>
        <a:off x="3760932" y="1077461"/>
        <a:ext cx="1772155" cy="859342"/>
      </dsp:txXfrm>
    </dsp:sp>
    <dsp:sp modelId="{42130E8C-F306-41B6-8D31-5220582CF9B0}">
      <dsp:nvSpPr>
        <dsp:cNvPr id="0" name=""/>
        <dsp:cNvSpPr/>
      </dsp:nvSpPr>
      <dsp:spPr>
        <a:xfrm rot="2142401">
          <a:off x="2919419" y="2274218"/>
          <a:ext cx="899305" cy="40429"/>
        </a:xfrm>
        <a:custGeom>
          <a:avLst/>
          <a:gdLst/>
          <a:ahLst/>
          <a:cxnLst/>
          <a:rect l="0" t="0" r="0" b="0"/>
          <a:pathLst>
            <a:path>
              <a:moveTo>
                <a:pt x="0" y="20214"/>
              </a:moveTo>
              <a:lnTo>
                <a:pt x="899305"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346589" y="2271950"/>
        <a:ext cx="44965" cy="44965"/>
      </dsp:txXfrm>
    </dsp:sp>
    <dsp:sp modelId="{71FC2E51-7C14-4668-8CFC-FD5737CBFFDB}">
      <dsp:nvSpPr>
        <dsp:cNvPr id="0" name=""/>
        <dsp:cNvSpPr/>
      </dsp:nvSpPr>
      <dsp:spPr>
        <a:xfrm>
          <a:off x="3734197" y="2100460"/>
          <a:ext cx="1825625" cy="9128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sz="1800" kern="1200" dirty="0"/>
            <a:t>活动目标适宜于学前儿童整体的最近发展区</a:t>
          </a:r>
          <a:endParaRPr lang="zh-CN" altLang="en-US" sz="1800" kern="1200" dirty="0"/>
        </a:p>
      </dsp:txBody>
      <dsp:txXfrm>
        <a:off x="3760932" y="2127195"/>
        <a:ext cx="1772155" cy="859342"/>
      </dsp:txXfrm>
    </dsp:sp>
    <dsp:sp modelId="{53E1C9C6-CE4C-42FA-AB30-927D633373BD}">
      <dsp:nvSpPr>
        <dsp:cNvPr id="0" name=""/>
        <dsp:cNvSpPr/>
      </dsp:nvSpPr>
      <dsp:spPr>
        <a:xfrm rot="3907178">
          <a:off x="2501224" y="2799085"/>
          <a:ext cx="1735694" cy="40429"/>
        </a:xfrm>
        <a:custGeom>
          <a:avLst/>
          <a:gdLst/>
          <a:ahLst/>
          <a:cxnLst/>
          <a:rect l="0" t="0" r="0" b="0"/>
          <a:pathLst>
            <a:path>
              <a:moveTo>
                <a:pt x="0" y="20214"/>
              </a:moveTo>
              <a:lnTo>
                <a:pt x="1735694"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zh-CN" altLang="en-US" sz="600" kern="1200"/>
        </a:p>
      </dsp:txBody>
      <dsp:txXfrm>
        <a:off x="3325679" y="2775908"/>
        <a:ext cx="86784" cy="86784"/>
      </dsp:txXfrm>
    </dsp:sp>
    <dsp:sp modelId="{08ACBC66-5EE3-4B08-ACF8-18ADDC63BFA1}">
      <dsp:nvSpPr>
        <dsp:cNvPr id="0" name=""/>
        <dsp:cNvSpPr/>
      </dsp:nvSpPr>
      <dsp:spPr>
        <a:xfrm>
          <a:off x="3734197" y="3150195"/>
          <a:ext cx="1825625" cy="9128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sz="1800" kern="1200"/>
            <a:t>活动目标要顾及儿童个体发展需要</a:t>
          </a:r>
          <a:endParaRPr lang="zh-CN" altLang="en-US" sz="1800" kern="1200" dirty="0"/>
        </a:p>
      </dsp:txBody>
      <dsp:txXfrm>
        <a:off x="3760932" y="3176930"/>
        <a:ext cx="1772155" cy="85934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3EB715-0DFB-4D80-A119-520064B23E6E}">
      <dsp:nvSpPr>
        <dsp:cNvPr id="0" name=""/>
        <dsp:cNvSpPr/>
      </dsp:nvSpPr>
      <dsp:spPr>
        <a:xfrm>
          <a:off x="3218071" y="1901326"/>
          <a:ext cx="1652148" cy="8260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zh-CN" altLang="en-US" sz="1500" kern="1200" dirty="0"/>
            <a:t>对活动内容的评价</a:t>
          </a:r>
        </a:p>
      </dsp:txBody>
      <dsp:txXfrm>
        <a:off x="3242266" y="1925521"/>
        <a:ext cx="1603758" cy="777684"/>
      </dsp:txXfrm>
    </dsp:sp>
    <dsp:sp modelId="{BD6694FF-BC7D-4ED8-A109-7B97F9C70CA2}">
      <dsp:nvSpPr>
        <dsp:cNvPr id="0" name=""/>
        <dsp:cNvSpPr/>
      </dsp:nvSpPr>
      <dsp:spPr>
        <a:xfrm rot="17350740">
          <a:off x="4194838" y="1348316"/>
          <a:ext cx="2011622" cy="32124"/>
        </a:xfrm>
        <a:custGeom>
          <a:avLst/>
          <a:gdLst/>
          <a:ahLst/>
          <a:cxnLst/>
          <a:rect l="0" t="0" r="0" b="0"/>
          <a:pathLst>
            <a:path>
              <a:moveTo>
                <a:pt x="0" y="16062"/>
              </a:moveTo>
              <a:lnTo>
                <a:pt x="2011622"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zh-CN" altLang="en-US" sz="700" kern="1200"/>
        </a:p>
      </dsp:txBody>
      <dsp:txXfrm>
        <a:off x="5150358" y="1314088"/>
        <a:ext cx="100581" cy="100581"/>
      </dsp:txXfrm>
    </dsp:sp>
    <dsp:sp modelId="{923BD6E0-364D-403D-9A13-1BFCC2DDFEF4}">
      <dsp:nvSpPr>
        <dsp:cNvPr id="0" name=""/>
        <dsp:cNvSpPr/>
      </dsp:nvSpPr>
      <dsp:spPr>
        <a:xfrm>
          <a:off x="5531079" y="1356"/>
          <a:ext cx="1652148" cy="8260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zh-CN" sz="1500" kern="1200" dirty="0"/>
            <a:t>源于儿童的生活，并能拓展儿童的经验</a:t>
          </a:r>
          <a:endParaRPr lang="zh-CN" altLang="en-US" sz="1500" kern="1200" dirty="0"/>
        </a:p>
      </dsp:txBody>
      <dsp:txXfrm>
        <a:off x="5555274" y="25551"/>
        <a:ext cx="1603758" cy="777684"/>
      </dsp:txXfrm>
    </dsp:sp>
    <dsp:sp modelId="{0404FF05-8CFD-4D54-AFC8-84FACE39A612}">
      <dsp:nvSpPr>
        <dsp:cNvPr id="0" name=""/>
        <dsp:cNvSpPr/>
      </dsp:nvSpPr>
      <dsp:spPr>
        <a:xfrm rot="18289469">
          <a:off x="4622028" y="1823309"/>
          <a:ext cx="1157241" cy="32124"/>
        </a:xfrm>
        <a:custGeom>
          <a:avLst/>
          <a:gdLst/>
          <a:ahLst/>
          <a:cxnLst/>
          <a:rect l="0" t="0" r="0" b="0"/>
          <a:pathLst>
            <a:path>
              <a:moveTo>
                <a:pt x="0" y="16062"/>
              </a:moveTo>
              <a:lnTo>
                <a:pt x="1157241"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171718" y="1810440"/>
        <a:ext cx="57862" cy="57862"/>
      </dsp:txXfrm>
    </dsp:sp>
    <dsp:sp modelId="{2747ABC1-8FD7-4C34-8547-33F77671EA3B}">
      <dsp:nvSpPr>
        <dsp:cNvPr id="0" name=""/>
        <dsp:cNvSpPr/>
      </dsp:nvSpPr>
      <dsp:spPr>
        <a:xfrm>
          <a:off x="5531079" y="951341"/>
          <a:ext cx="1652148" cy="8260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zh-CN" sz="1500" kern="1200" dirty="0"/>
            <a:t>符合儿童的兴趣和现实的需要，有利于其长远的发展</a:t>
          </a:r>
          <a:endParaRPr lang="zh-CN" altLang="en-US" sz="1500" kern="1200" dirty="0"/>
        </a:p>
      </dsp:txBody>
      <dsp:txXfrm>
        <a:off x="5555274" y="975536"/>
        <a:ext cx="1603758" cy="777684"/>
      </dsp:txXfrm>
    </dsp:sp>
    <dsp:sp modelId="{95DB5079-1A31-4A0A-B4FD-F48EACB9004F}">
      <dsp:nvSpPr>
        <dsp:cNvPr id="0" name=""/>
        <dsp:cNvSpPr/>
      </dsp:nvSpPr>
      <dsp:spPr>
        <a:xfrm>
          <a:off x="4870219" y="2298301"/>
          <a:ext cx="660859" cy="32124"/>
        </a:xfrm>
        <a:custGeom>
          <a:avLst/>
          <a:gdLst/>
          <a:ahLst/>
          <a:cxnLst/>
          <a:rect l="0" t="0" r="0" b="0"/>
          <a:pathLst>
            <a:path>
              <a:moveTo>
                <a:pt x="0" y="16062"/>
              </a:moveTo>
              <a:lnTo>
                <a:pt x="660859"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184128" y="2297842"/>
        <a:ext cx="33042" cy="33042"/>
      </dsp:txXfrm>
    </dsp:sp>
    <dsp:sp modelId="{DEDAB325-E594-48E4-8CEE-FF43F5DA657A}">
      <dsp:nvSpPr>
        <dsp:cNvPr id="0" name=""/>
        <dsp:cNvSpPr/>
      </dsp:nvSpPr>
      <dsp:spPr>
        <a:xfrm>
          <a:off x="5531079" y="1901326"/>
          <a:ext cx="1652148" cy="8260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zh-CN" sz="1500" kern="1200"/>
            <a:t>适合儿童的现有水平，又具有挑战性</a:t>
          </a:r>
          <a:endParaRPr lang="zh-CN" altLang="en-US" sz="1500" kern="1200" dirty="0"/>
        </a:p>
      </dsp:txBody>
      <dsp:txXfrm>
        <a:off x="5555274" y="1925521"/>
        <a:ext cx="1603758" cy="777684"/>
      </dsp:txXfrm>
    </dsp:sp>
    <dsp:sp modelId="{6B149B6C-A13D-4676-B141-E8447579C7CE}">
      <dsp:nvSpPr>
        <dsp:cNvPr id="0" name=""/>
        <dsp:cNvSpPr/>
      </dsp:nvSpPr>
      <dsp:spPr>
        <a:xfrm rot="3310531">
          <a:off x="4622028" y="2773294"/>
          <a:ext cx="1157241" cy="32124"/>
        </a:xfrm>
        <a:custGeom>
          <a:avLst/>
          <a:gdLst/>
          <a:ahLst/>
          <a:cxnLst/>
          <a:rect l="0" t="0" r="0" b="0"/>
          <a:pathLst>
            <a:path>
              <a:moveTo>
                <a:pt x="0" y="16062"/>
              </a:moveTo>
              <a:lnTo>
                <a:pt x="1157241"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171718" y="2760425"/>
        <a:ext cx="57862" cy="57862"/>
      </dsp:txXfrm>
    </dsp:sp>
    <dsp:sp modelId="{C2FF6F54-1499-4249-BBBF-AF045202C364}">
      <dsp:nvSpPr>
        <dsp:cNvPr id="0" name=""/>
        <dsp:cNvSpPr/>
      </dsp:nvSpPr>
      <dsp:spPr>
        <a:xfrm>
          <a:off x="5531079" y="2851312"/>
          <a:ext cx="1652148" cy="8260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zh-CN" sz="1500" kern="1200"/>
            <a:t>保证儿童直接参与活动，亲历科学发现的过程</a:t>
          </a:r>
          <a:endParaRPr lang="zh-CN" altLang="en-US" sz="1500" kern="1200" dirty="0"/>
        </a:p>
      </dsp:txBody>
      <dsp:txXfrm>
        <a:off x="5555274" y="2875507"/>
        <a:ext cx="1603758" cy="777684"/>
      </dsp:txXfrm>
    </dsp:sp>
    <dsp:sp modelId="{E1812C3C-622F-47BE-A9F0-1BFA132CA9A8}">
      <dsp:nvSpPr>
        <dsp:cNvPr id="0" name=""/>
        <dsp:cNvSpPr/>
      </dsp:nvSpPr>
      <dsp:spPr>
        <a:xfrm rot="4249260">
          <a:off x="4194838" y="3248287"/>
          <a:ext cx="2011622" cy="32124"/>
        </a:xfrm>
        <a:custGeom>
          <a:avLst/>
          <a:gdLst/>
          <a:ahLst/>
          <a:cxnLst/>
          <a:rect l="0" t="0" r="0" b="0"/>
          <a:pathLst>
            <a:path>
              <a:moveTo>
                <a:pt x="0" y="16062"/>
              </a:moveTo>
              <a:lnTo>
                <a:pt x="2011622"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zh-CN" altLang="en-US" sz="700" kern="1200"/>
        </a:p>
      </dsp:txBody>
      <dsp:txXfrm>
        <a:off x="5150358" y="3214058"/>
        <a:ext cx="100581" cy="100581"/>
      </dsp:txXfrm>
    </dsp:sp>
    <dsp:sp modelId="{F8A192C7-81EA-4560-B1F2-007A6CDBA35E}">
      <dsp:nvSpPr>
        <dsp:cNvPr id="0" name=""/>
        <dsp:cNvSpPr/>
      </dsp:nvSpPr>
      <dsp:spPr>
        <a:xfrm>
          <a:off x="5531079" y="3801297"/>
          <a:ext cx="1652148" cy="8260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zh-CN" sz="1500" kern="1200"/>
            <a:t>与各领域内容有机整合，实现多项教育价值</a:t>
          </a:r>
          <a:endParaRPr lang="zh-CN" altLang="en-US" sz="1500" kern="1200" dirty="0"/>
        </a:p>
      </dsp:txBody>
      <dsp:txXfrm>
        <a:off x="5555274" y="3825492"/>
        <a:ext cx="1603758" cy="77768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9F3B6C-95F7-4DB3-A6A6-E46F2BC6676C}">
      <dsp:nvSpPr>
        <dsp:cNvPr id="0" name=""/>
        <dsp:cNvSpPr/>
      </dsp:nvSpPr>
      <dsp:spPr>
        <a:xfrm>
          <a:off x="1005645" y="1815241"/>
          <a:ext cx="2103302" cy="10516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zh-CN" altLang="en-US" sz="1900" kern="1200" dirty="0"/>
            <a:t>对活动环境和材料的评价</a:t>
          </a:r>
        </a:p>
      </dsp:txBody>
      <dsp:txXfrm>
        <a:off x="1036447" y="1846043"/>
        <a:ext cx="2041698" cy="990047"/>
      </dsp:txXfrm>
    </dsp:sp>
    <dsp:sp modelId="{F45F3987-A9F1-4550-8EA8-782B0700FF26}">
      <dsp:nvSpPr>
        <dsp:cNvPr id="0" name=""/>
        <dsp:cNvSpPr/>
      </dsp:nvSpPr>
      <dsp:spPr>
        <a:xfrm rot="17692822">
          <a:off x="2529761" y="1413803"/>
          <a:ext cx="1999693" cy="40429"/>
        </a:xfrm>
        <a:custGeom>
          <a:avLst/>
          <a:gdLst/>
          <a:ahLst/>
          <a:cxnLst/>
          <a:rect l="0" t="0" r="0" b="0"/>
          <a:pathLst>
            <a:path>
              <a:moveTo>
                <a:pt x="0" y="20214"/>
              </a:moveTo>
              <a:lnTo>
                <a:pt x="1999693"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zh-CN" altLang="en-US" sz="700" kern="1200"/>
        </a:p>
      </dsp:txBody>
      <dsp:txXfrm>
        <a:off x="3479615" y="1384025"/>
        <a:ext cx="99984" cy="99984"/>
      </dsp:txXfrm>
    </dsp:sp>
    <dsp:sp modelId="{6A1FB390-3FB6-4260-8B88-BE4CFCC37A3F}">
      <dsp:nvSpPr>
        <dsp:cNvPr id="0" name=""/>
        <dsp:cNvSpPr/>
      </dsp:nvSpPr>
      <dsp:spPr>
        <a:xfrm>
          <a:off x="3950268" y="1143"/>
          <a:ext cx="2103302" cy="10516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zh-CN" sz="1900" kern="1200" dirty="0"/>
            <a:t>有效利用周围环境中的教育资源</a:t>
          </a:r>
          <a:endParaRPr lang="zh-CN" altLang="en-US" sz="1900" kern="1200" dirty="0"/>
        </a:p>
      </dsp:txBody>
      <dsp:txXfrm>
        <a:off x="3981070" y="31945"/>
        <a:ext cx="2041698" cy="990047"/>
      </dsp:txXfrm>
    </dsp:sp>
    <dsp:sp modelId="{213E5F81-2527-4B86-9F4A-A55C0E251AE9}">
      <dsp:nvSpPr>
        <dsp:cNvPr id="0" name=""/>
        <dsp:cNvSpPr/>
      </dsp:nvSpPr>
      <dsp:spPr>
        <a:xfrm rot="19457599">
          <a:off x="3011563" y="2018502"/>
          <a:ext cx="1036089" cy="40429"/>
        </a:xfrm>
        <a:custGeom>
          <a:avLst/>
          <a:gdLst/>
          <a:ahLst/>
          <a:cxnLst/>
          <a:rect l="0" t="0" r="0" b="0"/>
          <a:pathLst>
            <a:path>
              <a:moveTo>
                <a:pt x="0" y="20214"/>
              </a:moveTo>
              <a:lnTo>
                <a:pt x="1036089"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503705" y="2012815"/>
        <a:ext cx="51804" cy="51804"/>
      </dsp:txXfrm>
    </dsp:sp>
    <dsp:sp modelId="{94742F47-3518-44D8-AF15-B13971FD532F}">
      <dsp:nvSpPr>
        <dsp:cNvPr id="0" name=""/>
        <dsp:cNvSpPr/>
      </dsp:nvSpPr>
      <dsp:spPr>
        <a:xfrm>
          <a:off x="3950268" y="1210541"/>
          <a:ext cx="2103302" cy="10516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pPr>
          <a:r>
            <a:rPr lang="zh-CN" altLang="zh-CN" sz="1900" kern="1200" dirty="0"/>
            <a:t>合理利用空间创设科学活动的物质环境</a:t>
          </a:r>
          <a:endParaRPr lang="zh-CN" altLang="en-US" sz="1900" kern="1200" dirty="0"/>
        </a:p>
      </dsp:txBody>
      <dsp:txXfrm>
        <a:off x="3981070" y="1241343"/>
        <a:ext cx="2041698" cy="990047"/>
      </dsp:txXfrm>
    </dsp:sp>
    <dsp:sp modelId="{8A7FF61A-8160-4A86-A326-2A563009414F}">
      <dsp:nvSpPr>
        <dsp:cNvPr id="0" name=""/>
        <dsp:cNvSpPr/>
      </dsp:nvSpPr>
      <dsp:spPr>
        <a:xfrm rot="2142401">
          <a:off x="3011563" y="2623201"/>
          <a:ext cx="1036089" cy="40429"/>
        </a:xfrm>
        <a:custGeom>
          <a:avLst/>
          <a:gdLst/>
          <a:ahLst/>
          <a:cxnLst/>
          <a:rect l="0" t="0" r="0" b="0"/>
          <a:pathLst>
            <a:path>
              <a:moveTo>
                <a:pt x="0" y="20214"/>
              </a:moveTo>
              <a:lnTo>
                <a:pt x="1036089"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503705" y="2617514"/>
        <a:ext cx="51804" cy="51804"/>
      </dsp:txXfrm>
    </dsp:sp>
    <dsp:sp modelId="{2370973F-6EC5-4A40-805C-D03055A425E3}">
      <dsp:nvSpPr>
        <dsp:cNvPr id="0" name=""/>
        <dsp:cNvSpPr/>
      </dsp:nvSpPr>
      <dsp:spPr>
        <a:xfrm>
          <a:off x="3950268" y="2419940"/>
          <a:ext cx="2103302" cy="10516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pPr>
          <a:r>
            <a:rPr lang="zh-CN" sz="1900" kern="1200" dirty="0"/>
            <a:t>活动材料必须充分体现教育目标和内容</a:t>
          </a:r>
          <a:endParaRPr lang="zh-CN" altLang="en-US" sz="1900" kern="1200" dirty="0"/>
        </a:p>
      </dsp:txBody>
      <dsp:txXfrm>
        <a:off x="3981070" y="2450742"/>
        <a:ext cx="2041698" cy="990047"/>
      </dsp:txXfrm>
    </dsp:sp>
    <dsp:sp modelId="{CC04A87C-57BF-4831-9F51-839272EA4760}">
      <dsp:nvSpPr>
        <dsp:cNvPr id="0" name=""/>
        <dsp:cNvSpPr/>
      </dsp:nvSpPr>
      <dsp:spPr>
        <a:xfrm rot="3907178">
          <a:off x="2529761" y="3227901"/>
          <a:ext cx="1999693" cy="40429"/>
        </a:xfrm>
        <a:custGeom>
          <a:avLst/>
          <a:gdLst/>
          <a:ahLst/>
          <a:cxnLst/>
          <a:rect l="0" t="0" r="0" b="0"/>
          <a:pathLst>
            <a:path>
              <a:moveTo>
                <a:pt x="0" y="20214"/>
              </a:moveTo>
              <a:lnTo>
                <a:pt x="1999693"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zh-CN" altLang="en-US" sz="700" kern="1200"/>
        </a:p>
      </dsp:txBody>
      <dsp:txXfrm>
        <a:off x="3479615" y="3198123"/>
        <a:ext cx="99984" cy="99984"/>
      </dsp:txXfrm>
    </dsp:sp>
    <dsp:sp modelId="{823EA5C6-4AB8-44B7-A55D-CF62116AA98B}">
      <dsp:nvSpPr>
        <dsp:cNvPr id="0" name=""/>
        <dsp:cNvSpPr/>
      </dsp:nvSpPr>
      <dsp:spPr>
        <a:xfrm>
          <a:off x="3950268" y="3629339"/>
          <a:ext cx="2103302" cy="10516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pPr>
          <a:r>
            <a:rPr lang="zh-CN" sz="1900" kern="1200"/>
            <a:t>注意并保证安全</a:t>
          </a:r>
          <a:endParaRPr lang="zh-CN" altLang="en-US" sz="1900" kern="1200" dirty="0"/>
        </a:p>
        <a:p>
          <a:pPr lvl="0" algn="ctr" defTabSz="844550">
            <a:lnSpc>
              <a:spcPct val="90000"/>
            </a:lnSpc>
            <a:spcBef>
              <a:spcPct val="0"/>
            </a:spcBef>
            <a:spcAft>
              <a:spcPct val="35000"/>
            </a:spcAft>
            <a:buNone/>
          </a:pPr>
          <a:endParaRPr lang="zh-CN" altLang="en-US" sz="1900" kern="1200" dirty="0"/>
        </a:p>
      </dsp:txBody>
      <dsp:txXfrm>
        <a:off x="3981070" y="3660141"/>
        <a:ext cx="2041698" cy="99004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7F7EC4-25F0-4FB0-87E2-7AE684A18DD7}">
      <dsp:nvSpPr>
        <dsp:cNvPr id="0" name=""/>
        <dsp:cNvSpPr/>
      </dsp:nvSpPr>
      <dsp:spPr>
        <a:xfrm>
          <a:off x="2443563" y="1960710"/>
          <a:ext cx="1703749" cy="8518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对教师教学策略的评价</a:t>
          </a:r>
        </a:p>
      </dsp:txBody>
      <dsp:txXfrm>
        <a:off x="2468514" y="1985661"/>
        <a:ext cx="1653847" cy="801972"/>
      </dsp:txXfrm>
    </dsp:sp>
    <dsp:sp modelId="{E0753B65-0AE8-4E1E-93B4-9B47DA959888}">
      <dsp:nvSpPr>
        <dsp:cNvPr id="0" name=""/>
        <dsp:cNvSpPr/>
      </dsp:nvSpPr>
      <dsp:spPr>
        <a:xfrm rot="17350740">
          <a:off x="3450837" y="1390929"/>
          <a:ext cx="2074450" cy="32124"/>
        </a:xfrm>
        <a:custGeom>
          <a:avLst/>
          <a:gdLst/>
          <a:ahLst/>
          <a:cxnLst/>
          <a:rect l="0" t="0" r="0" b="0"/>
          <a:pathLst>
            <a:path>
              <a:moveTo>
                <a:pt x="0" y="16062"/>
              </a:moveTo>
              <a:lnTo>
                <a:pt x="2074450"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zh-CN" altLang="en-US" sz="700" kern="1200"/>
        </a:p>
      </dsp:txBody>
      <dsp:txXfrm>
        <a:off x="4436201" y="1355130"/>
        <a:ext cx="103722" cy="103722"/>
      </dsp:txXfrm>
    </dsp:sp>
    <dsp:sp modelId="{D8EA52D1-A2E2-4A26-BB10-3E0732223A9F}">
      <dsp:nvSpPr>
        <dsp:cNvPr id="0" name=""/>
        <dsp:cNvSpPr/>
      </dsp:nvSpPr>
      <dsp:spPr>
        <a:xfrm>
          <a:off x="4828812" y="1398"/>
          <a:ext cx="1703749" cy="8518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sz="1800" kern="1200" dirty="0"/>
            <a:t>科学教育途径多样化</a:t>
          </a:r>
          <a:endParaRPr lang="zh-CN" altLang="en-US" sz="1800" kern="1200" dirty="0"/>
        </a:p>
      </dsp:txBody>
      <dsp:txXfrm>
        <a:off x="4853763" y="26349"/>
        <a:ext cx="1653847" cy="801972"/>
      </dsp:txXfrm>
    </dsp:sp>
    <dsp:sp modelId="{23FE9C42-38C6-48F1-AD54-6EDED972A9D6}">
      <dsp:nvSpPr>
        <dsp:cNvPr id="0" name=""/>
        <dsp:cNvSpPr/>
      </dsp:nvSpPr>
      <dsp:spPr>
        <a:xfrm rot="18289469">
          <a:off x="3891370" y="1880757"/>
          <a:ext cx="1193384" cy="32124"/>
        </a:xfrm>
        <a:custGeom>
          <a:avLst/>
          <a:gdLst/>
          <a:ahLst/>
          <a:cxnLst/>
          <a:rect l="0" t="0" r="0" b="0"/>
          <a:pathLst>
            <a:path>
              <a:moveTo>
                <a:pt x="0" y="16062"/>
              </a:moveTo>
              <a:lnTo>
                <a:pt x="1193384"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4458227" y="1866984"/>
        <a:ext cx="59669" cy="59669"/>
      </dsp:txXfrm>
    </dsp:sp>
    <dsp:sp modelId="{8CBAC217-5CB8-4F18-BE18-14DE9E06B18B}">
      <dsp:nvSpPr>
        <dsp:cNvPr id="0" name=""/>
        <dsp:cNvSpPr/>
      </dsp:nvSpPr>
      <dsp:spPr>
        <a:xfrm>
          <a:off x="4828812" y="981054"/>
          <a:ext cx="1703749" cy="8518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sz="1800" kern="1200" dirty="0"/>
            <a:t>科学教育途径多样化</a:t>
          </a:r>
          <a:endParaRPr lang="zh-CN" altLang="en-US" sz="1800" kern="1200" dirty="0"/>
        </a:p>
      </dsp:txBody>
      <dsp:txXfrm>
        <a:off x="4853763" y="1006005"/>
        <a:ext cx="1653847" cy="801972"/>
      </dsp:txXfrm>
    </dsp:sp>
    <dsp:sp modelId="{6235CA10-CBD8-41EF-8E57-3705E2FA6B98}">
      <dsp:nvSpPr>
        <dsp:cNvPr id="0" name=""/>
        <dsp:cNvSpPr/>
      </dsp:nvSpPr>
      <dsp:spPr>
        <a:xfrm>
          <a:off x="4147312" y="2370585"/>
          <a:ext cx="681499" cy="32124"/>
        </a:xfrm>
        <a:custGeom>
          <a:avLst/>
          <a:gdLst/>
          <a:ahLst/>
          <a:cxnLst/>
          <a:rect l="0" t="0" r="0" b="0"/>
          <a:pathLst>
            <a:path>
              <a:moveTo>
                <a:pt x="0" y="16062"/>
              </a:moveTo>
              <a:lnTo>
                <a:pt x="681499"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4471025" y="2369610"/>
        <a:ext cx="34074" cy="34074"/>
      </dsp:txXfrm>
    </dsp:sp>
    <dsp:sp modelId="{6FB81D3A-73A2-438E-83BE-F2F0A2B04C98}">
      <dsp:nvSpPr>
        <dsp:cNvPr id="0" name=""/>
        <dsp:cNvSpPr/>
      </dsp:nvSpPr>
      <dsp:spPr>
        <a:xfrm>
          <a:off x="4828812" y="1960710"/>
          <a:ext cx="1703749" cy="8518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sz="1800" kern="1200" dirty="0"/>
            <a:t>活动流程设计合理</a:t>
          </a:r>
          <a:endParaRPr lang="zh-CN" altLang="en-US" sz="1800" kern="1200" dirty="0"/>
        </a:p>
      </dsp:txBody>
      <dsp:txXfrm>
        <a:off x="4853763" y="1985661"/>
        <a:ext cx="1653847" cy="801972"/>
      </dsp:txXfrm>
    </dsp:sp>
    <dsp:sp modelId="{FA3657CD-8849-4ABA-A3D6-0BEA53617FAE}">
      <dsp:nvSpPr>
        <dsp:cNvPr id="0" name=""/>
        <dsp:cNvSpPr/>
      </dsp:nvSpPr>
      <dsp:spPr>
        <a:xfrm rot="3310531">
          <a:off x="3891370" y="2860413"/>
          <a:ext cx="1193384" cy="32124"/>
        </a:xfrm>
        <a:custGeom>
          <a:avLst/>
          <a:gdLst/>
          <a:ahLst/>
          <a:cxnLst/>
          <a:rect l="0" t="0" r="0" b="0"/>
          <a:pathLst>
            <a:path>
              <a:moveTo>
                <a:pt x="0" y="16062"/>
              </a:moveTo>
              <a:lnTo>
                <a:pt x="1193384"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4458227" y="2846640"/>
        <a:ext cx="59669" cy="59669"/>
      </dsp:txXfrm>
    </dsp:sp>
    <dsp:sp modelId="{F85DEC0A-A8DD-432E-B09E-68E7A51415BD}">
      <dsp:nvSpPr>
        <dsp:cNvPr id="0" name=""/>
        <dsp:cNvSpPr/>
      </dsp:nvSpPr>
      <dsp:spPr>
        <a:xfrm>
          <a:off x="4828812" y="2940366"/>
          <a:ext cx="1703749" cy="8518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sz="1800" kern="1200" dirty="0"/>
            <a:t>引导儿童体验科学发现的过程</a:t>
          </a:r>
          <a:endParaRPr lang="zh-CN" altLang="en-US" sz="1800" kern="1200" dirty="0"/>
        </a:p>
      </dsp:txBody>
      <dsp:txXfrm>
        <a:off x="4853763" y="2965317"/>
        <a:ext cx="1653847" cy="801972"/>
      </dsp:txXfrm>
    </dsp:sp>
    <dsp:sp modelId="{8DEA3838-9387-428A-A37A-30E5BA62DD2B}">
      <dsp:nvSpPr>
        <dsp:cNvPr id="0" name=""/>
        <dsp:cNvSpPr/>
      </dsp:nvSpPr>
      <dsp:spPr>
        <a:xfrm rot="4249260">
          <a:off x="3450837" y="3350241"/>
          <a:ext cx="2074450" cy="32124"/>
        </a:xfrm>
        <a:custGeom>
          <a:avLst/>
          <a:gdLst/>
          <a:ahLst/>
          <a:cxnLst/>
          <a:rect l="0" t="0" r="0" b="0"/>
          <a:pathLst>
            <a:path>
              <a:moveTo>
                <a:pt x="0" y="16062"/>
              </a:moveTo>
              <a:lnTo>
                <a:pt x="2074450" y="160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zh-CN" altLang="en-US" sz="700" kern="1200"/>
        </a:p>
      </dsp:txBody>
      <dsp:txXfrm>
        <a:off x="4436201" y="3314442"/>
        <a:ext cx="103722" cy="103722"/>
      </dsp:txXfrm>
    </dsp:sp>
    <dsp:sp modelId="{3175E318-5AFC-4EAF-AE99-AE5434E04DB2}">
      <dsp:nvSpPr>
        <dsp:cNvPr id="0" name=""/>
        <dsp:cNvSpPr/>
      </dsp:nvSpPr>
      <dsp:spPr>
        <a:xfrm>
          <a:off x="4828812" y="3920021"/>
          <a:ext cx="1703749" cy="8518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sz="1800" kern="1200"/>
            <a:t>教学方法运用恰当</a:t>
          </a:r>
          <a:endParaRPr lang="zh-CN" altLang="en-US" sz="1800" kern="1200" dirty="0"/>
        </a:p>
      </dsp:txBody>
      <dsp:txXfrm>
        <a:off x="4853763" y="3944972"/>
        <a:ext cx="1653847" cy="801972"/>
      </dsp:txXfrm>
    </dsp:sp>
  </dsp:spTree>
</dsp:drawing>
</file>

<file path=ppt/diagrams/layout1.xml><?xml version="1.0" encoding="utf-8"?>
<dgm:layoutDef xmlns:dgm="http://schemas.openxmlformats.org/drawingml/2006/diagram" xmlns:a="http://schemas.openxmlformats.org/drawingml/2006/main" uniqueId="urn:microsoft.com/office/officeart/2005/8/layout/radial2#1">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stBulletLvl" val="1"/>
                <dgm:param type="txAnchorVertCh" val="mid"/>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srcNode" val="connSite"/>
              <dgm:param type="dstNode" val="parentNode"/>
              <dgm:param type="dim" val="1D"/>
              <dgm:param type="endSty" val="noArr"/>
              <dgm:param type="begPts" val="auto"/>
              <dgm:param type="endPts" val="auto"/>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1">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3">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4">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092" y="365209"/>
            <a:ext cx="7733293" cy="5813184"/>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endParaRPr lang="en-US"/>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endParaRPr lang="en-US"/>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600" indent="0">
              <a:buNone/>
              <a:defRPr sz="2400">
                <a:solidFill>
                  <a:schemeClr val="tx1">
                    <a:tint val="75000"/>
                  </a:schemeClr>
                </a:solidFill>
              </a:defRPr>
            </a:lvl2pPr>
            <a:lvl3pPr marL="1219200" indent="0">
              <a:buNone/>
              <a:defRPr sz="2200">
                <a:solidFill>
                  <a:schemeClr val="tx1">
                    <a:tint val="75000"/>
                  </a:schemeClr>
                </a:solidFill>
              </a:defRPr>
            </a:lvl3pPr>
            <a:lvl4pPr marL="1828800" indent="0">
              <a:buNone/>
              <a:defRPr sz="1900">
                <a:solidFill>
                  <a:schemeClr val="tx1">
                    <a:tint val="75000"/>
                  </a:schemeClr>
                </a:solidFill>
              </a:defRPr>
            </a:lvl4pPr>
            <a:lvl5pPr marL="2438400" indent="0">
              <a:buNone/>
              <a:defRPr sz="1900">
                <a:solidFill>
                  <a:schemeClr val="tx1">
                    <a:tint val="75000"/>
                  </a:schemeClr>
                </a:solidFill>
              </a:defRPr>
            </a:lvl5pPr>
            <a:lvl6pPr marL="3048000" indent="0">
              <a:buNone/>
              <a:defRPr sz="1900">
                <a:solidFill>
                  <a:schemeClr val="tx1">
                    <a:tint val="75000"/>
                  </a:schemeClr>
                </a:solidFill>
              </a:defRPr>
            </a:lvl6pPr>
            <a:lvl7pPr marL="3657600" indent="0">
              <a:buNone/>
              <a:defRPr sz="1900">
                <a:solidFill>
                  <a:schemeClr val="tx1">
                    <a:tint val="75000"/>
                  </a:schemeClr>
                </a:solidFill>
              </a:defRPr>
            </a:lvl7pPr>
            <a:lvl8pPr marL="4267200" indent="0">
              <a:buNone/>
              <a:defRPr sz="1900">
                <a:solidFill>
                  <a:schemeClr val="tx1">
                    <a:tint val="75000"/>
                  </a:schemeClr>
                </a:solidFill>
              </a:defRPr>
            </a:lvl8pPr>
            <a:lvl9pPr marL="4876800" indent="0">
              <a:buNone/>
              <a:defRPr sz="19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091"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1396"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endParaRPr lang="en-US"/>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endParaRPr lang="en-US"/>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endParaRPr lang="en-US"/>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endParaRPr lang="en-US"/>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600" indent="0">
              <a:buNone/>
              <a:defRPr sz="3800"/>
            </a:lvl2pPr>
            <a:lvl3pPr marL="1219200" indent="0">
              <a:buNone/>
              <a:defRPr sz="3200"/>
            </a:lvl3pPr>
            <a:lvl4pPr marL="1828800" indent="0">
              <a:buNone/>
              <a:defRPr sz="2700"/>
            </a:lvl4pPr>
            <a:lvl5pPr marL="2438400" indent="0">
              <a:buNone/>
              <a:defRPr sz="2700"/>
            </a:lvl5pPr>
            <a:lvl6pPr marL="3048000" indent="0">
              <a:buNone/>
              <a:defRPr sz="2700"/>
            </a:lvl6pPr>
            <a:lvl7pPr marL="3657600" indent="0">
              <a:buNone/>
              <a:defRPr sz="2700"/>
            </a:lvl7pPr>
            <a:lvl8pPr marL="4267200" indent="0">
              <a:buNone/>
              <a:defRPr sz="2700"/>
            </a:lvl8pPr>
            <a:lvl9pPr marL="4876800"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679" y="2505656"/>
            <a:ext cx="5157116"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1398" y="2505656"/>
            <a:ext cx="5182513"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5" Type="http://schemas.openxmlformats.org/officeDocument/2006/relationships/theme" Target="../theme/theme10.xml"/><Relationship Id="rId14" Type="http://schemas.openxmlformats.org/officeDocument/2006/relationships/image" Target="../media/image1.jpeg"/><Relationship Id="rId13" Type="http://schemas.openxmlformats.org/officeDocument/2006/relationships/slideLayout" Target="../slideLayouts/slideLayout48.xml"/><Relationship Id="rId12" Type="http://schemas.openxmlformats.org/officeDocument/2006/relationships/slideLayout" Target="../slideLayouts/slideLayout47.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6" Type="http://schemas.openxmlformats.org/officeDocument/2006/relationships/theme" Target="../theme/theme3.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6" Type="http://schemas.openxmlformats.org/officeDocument/2006/relationships/theme" Target="../theme/theme4.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6" Type="http://schemas.openxmlformats.org/officeDocument/2006/relationships/theme" Target="../theme/theme5.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s>
</file>

<file path=ppt/slideMasters/_rels/slideMaster6.xml.rels><?xml version="1.0" encoding="UTF-8" standalone="yes"?>
<Relationships xmlns="http://schemas.openxmlformats.org/package/2006/relationships"><Relationship Id="rId6" Type="http://schemas.openxmlformats.org/officeDocument/2006/relationships/theme" Target="../theme/theme6.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7.xml.rels><?xml version="1.0" encoding="UTF-8" standalone="yes"?>
<Relationships xmlns="http://schemas.openxmlformats.org/package/2006/relationships"><Relationship Id="rId6" Type="http://schemas.openxmlformats.org/officeDocument/2006/relationships/theme" Target="../theme/theme7.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s>
</file>

<file path=ppt/slideMasters/_rels/slideMaster8.xml.rels><?xml version="1.0" encoding="UTF-8" standalone="yes"?>
<Relationships xmlns="http://schemas.openxmlformats.org/package/2006/relationships"><Relationship Id="rId6" Type="http://schemas.openxmlformats.org/officeDocument/2006/relationships/theme" Target="../theme/theme8.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_rels/slideMaster9.xml.rels><?xml version="1.0" encoding="UTF-8" standalone="yes"?>
<Relationships xmlns="http://schemas.openxmlformats.org/package/2006/relationships"><Relationship Id="rId6" Type="http://schemas.openxmlformats.org/officeDocument/2006/relationships/theme" Target="../theme/theme9.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8565"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43.xml"/><Relationship Id="rId7" Type="http://schemas.microsoft.com/office/2007/relationships/diagramDrawing" Target="../diagrams/drawing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3" Type="http://schemas.openxmlformats.org/officeDocument/2006/relationships/diagramData" Target="../diagrams/data1.xml"/><Relationship Id="rId2" Type="http://schemas.openxmlformats.org/officeDocument/2006/relationships/tags" Target="../tags/tag20.xml"/><Relationship Id="rId1" Type="http://schemas.openxmlformats.org/officeDocument/2006/relationships/tags" Target="../tags/tag19.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43.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3.xml"/><Relationship Id="rId1" Type="http://schemas.openxmlformats.org/officeDocument/2006/relationships/tags" Target="../tags/tag24.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43.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43.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43.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43.xml"/><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43.xml"/><Relationship Id="rId4" Type="http://schemas.openxmlformats.org/officeDocument/2006/relationships/image" Target="../media/image12.png"/><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43.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microsoft.com/office/2007/relationships/diagramDrawing" Target="../diagrams/drawing3.xml"/><Relationship Id="rId7" Type="http://schemas.openxmlformats.org/officeDocument/2006/relationships/diagramColors" Target="../diagrams/colors3.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3" Type="http://schemas.openxmlformats.org/officeDocument/2006/relationships/tags" Target="../tags/tag42.xml"/><Relationship Id="rId2" Type="http://schemas.openxmlformats.org/officeDocument/2006/relationships/tags" Target="../tags/tag41.xml"/><Relationship Id="rId10" Type="http://schemas.openxmlformats.org/officeDocument/2006/relationships/notesSlide" Target="../notesSlides/notesSlide19.xml"/><Relationship Id="rId1" Type="http://schemas.openxmlformats.org/officeDocument/2006/relationships/tags" Target="../tags/tag4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microsoft.com/office/2007/relationships/diagramDrawing" Target="../diagrams/drawing4.xml"/><Relationship Id="rId7" Type="http://schemas.openxmlformats.org/officeDocument/2006/relationships/diagramColors" Target="../diagrams/colors4.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3" Type="http://schemas.openxmlformats.org/officeDocument/2006/relationships/tags" Target="../tags/tag45.xml"/><Relationship Id="rId2" Type="http://schemas.openxmlformats.org/officeDocument/2006/relationships/tags" Target="../tags/tag44.xml"/><Relationship Id="rId10" Type="http://schemas.openxmlformats.org/officeDocument/2006/relationships/notesSlide" Target="../notesSlides/notesSlide20.xml"/><Relationship Id="rId1" Type="http://schemas.openxmlformats.org/officeDocument/2006/relationships/tags" Target="../tags/tag43.xml"/></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microsoft.com/office/2007/relationships/diagramDrawing" Target="../diagrams/drawing5.xml"/><Relationship Id="rId7" Type="http://schemas.openxmlformats.org/officeDocument/2006/relationships/diagramColors" Target="../diagrams/colors5.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3" Type="http://schemas.openxmlformats.org/officeDocument/2006/relationships/tags" Target="../tags/tag48.xml"/><Relationship Id="rId2" Type="http://schemas.openxmlformats.org/officeDocument/2006/relationships/tags" Target="../tags/tag47.xml"/><Relationship Id="rId10" Type="http://schemas.openxmlformats.org/officeDocument/2006/relationships/notesSlide" Target="../notesSlides/notesSlide21.xml"/><Relationship Id="rId1" Type="http://schemas.openxmlformats.org/officeDocument/2006/relationships/tags" Target="../tags/tag46.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microsoft.com/office/2007/relationships/diagramDrawing" Target="../diagrams/drawing6.xml"/><Relationship Id="rId7" Type="http://schemas.openxmlformats.org/officeDocument/2006/relationships/diagramColors" Target="../diagrams/colors6.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3" Type="http://schemas.openxmlformats.org/officeDocument/2006/relationships/tags" Target="../tags/tag51.xml"/><Relationship Id="rId2" Type="http://schemas.openxmlformats.org/officeDocument/2006/relationships/tags" Target="../tags/tag50.xml"/><Relationship Id="rId10" Type="http://schemas.openxmlformats.org/officeDocument/2006/relationships/notesSlide" Target="../notesSlides/notesSlide22.xml"/><Relationship Id="rId1" Type="http://schemas.openxmlformats.org/officeDocument/2006/relationships/tags" Target="../tags/tag49.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43.xml"/><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43.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43.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43.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4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43.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7" Type="http://schemas.openxmlformats.org/officeDocument/2006/relationships/slideLayout" Target="../slideLayouts/slideLayout4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5" name="矩形 4"/>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962785" y="2470233"/>
            <a:ext cx="6339643" cy="1185267"/>
            <a:chOff x="3238500" y="3056722"/>
            <a:chExt cx="5729514" cy="909992"/>
          </a:xfrm>
        </p:grpSpPr>
        <p:sp>
          <p:nvSpPr>
            <p:cNvPr id="7" name="文本框 283"/>
            <p:cNvSpPr txBox="1"/>
            <p:nvPr/>
          </p:nvSpPr>
          <p:spPr>
            <a:xfrm>
              <a:off x="3265050" y="3111502"/>
              <a:ext cx="5674599" cy="779062"/>
            </a:xfrm>
            <a:prstGeom prst="rect">
              <a:avLst/>
            </a:prstGeom>
            <a:noFill/>
          </p:spPr>
          <p:txBody>
            <a:bodyPr wrap="none" rtlCol="0">
              <a:spAutoFit/>
            </a:bodyPr>
            <a:lstStyle/>
            <a:p>
              <a:pPr algn="ctr"/>
              <a:r>
                <a:rPr lang="zh-CN" sz="6000" dirty="0">
                  <a:solidFill>
                    <a:srgbClr val="68B9A8"/>
                  </a:solidFill>
                  <a:latin typeface="华文新魏" panose="02010800040101010101" pitchFamily="2" charset="-122"/>
                  <a:ea typeface="华文新魏" panose="02010800040101010101" pitchFamily="2" charset="-122"/>
                </a:rPr>
                <a:t>学前儿童科学教育</a:t>
              </a:r>
              <a:endParaRPr lang="zh-CN" sz="6000" dirty="0">
                <a:solidFill>
                  <a:srgbClr val="68B9A8"/>
                </a:solidFill>
                <a:latin typeface="华文新魏" panose="02010800040101010101" pitchFamily="2" charset="-122"/>
                <a:ea typeface="华文新魏" panose="02010800040101010101" pitchFamily="2" charset="-122"/>
              </a:endParaRPr>
            </a:p>
          </p:txBody>
        </p:sp>
        <p:grpSp>
          <p:nvGrpSpPr>
            <p:cNvPr id="8" name="组合 7"/>
            <p:cNvGrpSpPr/>
            <p:nvPr/>
          </p:nvGrpSpPr>
          <p:grpSpPr>
            <a:xfrm>
              <a:off x="3238500" y="3056722"/>
              <a:ext cx="5729514" cy="909992"/>
              <a:chOff x="3200400" y="3056722"/>
              <a:chExt cx="5729514" cy="909992"/>
            </a:xfrm>
          </p:grpSpPr>
          <p:cxnSp>
            <p:nvCxnSpPr>
              <p:cNvPr id="10" name="直接连接符 9"/>
              <p:cNvCxnSpPr/>
              <p:nvPr/>
            </p:nvCxnSpPr>
            <p:spPr>
              <a:xfrm>
                <a:off x="3214914" y="3056722"/>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200400" y="3966714"/>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12" name="Freeform 10"/>
          <p:cNvSpPr>
            <a:spLocks noEditPoints="1"/>
          </p:cNvSpPr>
          <p:nvPr/>
        </p:nvSpPr>
        <p:spPr bwMode="auto">
          <a:xfrm>
            <a:off x="4820047" y="4459072"/>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68B9A8"/>
          </a:solidFill>
          <a:ln>
            <a:noFill/>
          </a:ln>
        </p:spPr>
        <p:txBody>
          <a:bodyPr vert="horz" wrap="square" lIns="68562" tIns="34281" rIns="68562" bIns="34281" numCol="1" anchor="t" anchorCtr="0" compatLnSpc="1"/>
          <a:lstStyle/>
          <a:p>
            <a:endParaRPr lang="zh-CN" altLang="en-US">
              <a:solidFill>
                <a:srgbClr val="5FA0A0"/>
              </a:solidFill>
            </a:endParaRPr>
          </a:p>
        </p:txBody>
      </p:sp>
      <p:sp>
        <p:nvSpPr>
          <p:cNvPr id="13" name="Rectangle 4"/>
          <p:cNvSpPr txBox="1">
            <a:spLocks noChangeArrowheads="1"/>
          </p:cNvSpPr>
          <p:nvPr/>
        </p:nvSpPr>
        <p:spPr bwMode="auto">
          <a:xfrm>
            <a:off x="5193030" y="4483735"/>
            <a:ext cx="1803400" cy="25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sz="2100" b="0" dirty="0">
                <a:solidFill>
                  <a:schemeClr val="bg1">
                    <a:lumMod val="50000"/>
                  </a:schemeClr>
                </a:solidFill>
                <a:latin typeface="微软雅黑" panose="020B0503020204020204" pitchFamily="34" charset="-122"/>
                <a:ea typeface="微软雅黑" panose="020B0503020204020204" pitchFamily="34" charset="-122"/>
              </a:rPr>
              <a:t>北京出版社</a:t>
            </a:r>
            <a:endParaRPr lang="zh-CN" sz="2100" b="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Effect transition="in" filter="fade">
                                      <p:cBhvr>
                                        <p:cTn id="13" dur="1000"/>
                                        <p:tgtEl>
                                          <p:spTgt spid="5"/>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ppt_x"/>
                                          </p:val>
                                        </p:tav>
                                        <p:tav tm="100000">
                                          <p:val>
                                            <p:strVal val="#ppt_x"/>
                                          </p:val>
                                        </p:tav>
                                      </p:tavLst>
                                    </p:anim>
                                    <p:anim calcmode="lin" valueType="num">
                                      <p:cBhvr additive="base">
                                        <p:cTn id="18" dur="75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1+#ppt_w/2"/>
                                          </p:val>
                                        </p:tav>
                                        <p:tav tm="100000">
                                          <p:val>
                                            <p:strVal val="#ppt_x"/>
                                          </p:val>
                                        </p:tav>
                                      </p:tavLst>
                                    </p:anim>
                                    <p:anim calcmode="lin" valueType="num">
                                      <p:cBhvr additive="base">
                                        <p:cTn id="23" dur="75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bldLvl="0" animBg="1"/>
      <p:bldP spid="1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031288" y="1426371"/>
            <a:ext cx="4129529" cy="637362"/>
            <a:chOff x="1865754" y="4726065"/>
            <a:chExt cx="2169309" cy="473819"/>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863037"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二、学前儿童发展评价的内容</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grpSp>
      <p:graphicFrame>
        <p:nvGraphicFramePr>
          <p:cNvPr id="2" name="图示 1"/>
          <p:cNvGraphicFramePr/>
          <p:nvPr/>
        </p:nvGraphicFramePr>
        <p:xfrm>
          <a:off x="2777917" y="1937790"/>
          <a:ext cx="7560840" cy="42382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4200044" y="3457069"/>
            <a:ext cx="1207219" cy="1200329"/>
          </a:xfrm>
          <a:prstGeom prst="rect">
            <a:avLst/>
          </a:prstGeom>
          <a:noFill/>
        </p:spPr>
        <p:txBody>
          <a:bodyPr wrap="square" rtlCol="0">
            <a:spAutoFit/>
          </a:bodyPr>
          <a:lstStyle/>
          <a:p>
            <a:pPr algn="ctr"/>
            <a:r>
              <a:rPr lang="zh-CN" altLang="zh-CN" b="1" dirty="0"/>
              <a:t>学前儿童科学领域发展的评价</a:t>
            </a:r>
            <a:r>
              <a:rPr lang="zh-CN" altLang="en-US" b="1" dirty="0"/>
              <a:t>的内容</a:t>
            </a:r>
            <a:endParaRPr lang="zh-CN" altLang="en-US" b="1" dirty="0"/>
          </a:p>
        </p:txBody>
      </p:sp>
      <p:grpSp>
        <p:nvGrpSpPr>
          <p:cNvPr id="17" name="组合 16"/>
          <p:cNvGrpSpPr/>
          <p:nvPr/>
        </p:nvGrpSpPr>
        <p:grpSpPr>
          <a:xfrm>
            <a:off x="533452" y="246663"/>
            <a:ext cx="11651451" cy="1057625"/>
            <a:chOff x="533452" y="532593"/>
            <a:chExt cx="11651451" cy="1057625"/>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533452" y="1036498"/>
              <a:ext cx="3228452"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学前儿童在科学教育活动</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中</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发展的评价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031288" y="1474924"/>
            <a:ext cx="9330267" cy="3688616"/>
            <a:chOff x="1865754" y="4726065"/>
            <a:chExt cx="4988014" cy="319666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81356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三、科学教育活动中学前儿童发展评价的方法</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51026" y="5358804"/>
              <a:ext cx="4702742" cy="2563926"/>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（一）观察分析法</a:t>
              </a:r>
              <a:endParaRPr lang="en-US" altLang="zh-CN" sz="1600" b="1" dirty="0">
                <a:solidFill>
                  <a:schemeClr val="accent5">
                    <a:lumMod val="75000"/>
                  </a:schemeClr>
                </a:solidFill>
                <a:latin typeface="宋体" panose="02010600030101010101" pitchFamily="2" charset="-122"/>
                <a:sym typeface="+mn-ea"/>
              </a:endParaRPr>
            </a:p>
            <a:p>
              <a:pPr>
                <a:lnSpc>
                  <a:spcPct val="200000"/>
                </a:lnSpc>
              </a:pPr>
              <a:r>
                <a:rPr lang="en-US" altLang="zh-CN" sz="1600" dirty="0">
                  <a:sym typeface="+mn-ea"/>
                </a:rPr>
                <a:t> </a:t>
              </a:r>
              <a:r>
                <a:rPr lang="zh-CN" altLang="zh-CN" sz="1600" dirty="0">
                  <a:sym typeface="+mn-ea"/>
                </a:rPr>
                <a:t>观察分析法就是在自然状态或准自然状态下，对儿童的行为进行有目的、有计划的现场观察或测量，并根据观测结果进行分析、做出判断的一种方法。它既可以用于对儿童言语和行为的观察，也可以用于科学活动中教师和儿童互动行为的观察，它可能是最为教师熟知，并且被广泛应用的评价儿童的方法。</a:t>
              </a:r>
              <a:endParaRPr lang="zh-CN" altLang="en-US" sz="1600" b="1" dirty="0">
                <a:solidFill>
                  <a:schemeClr val="accent5">
                    <a:lumMod val="75000"/>
                  </a:schemeClr>
                </a:solidFill>
                <a:latin typeface="宋体" panose="02010600030101010101" pitchFamily="2" charset="-122"/>
              </a:endParaRPr>
            </a:p>
            <a:p>
              <a:pPr>
                <a:lnSpc>
                  <a:spcPct val="200000"/>
                </a:lnSpc>
              </a:pP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0" name="组合 9"/>
          <p:cNvGrpSpPr/>
          <p:nvPr/>
        </p:nvGrpSpPr>
        <p:grpSpPr>
          <a:xfrm>
            <a:off x="533452" y="246663"/>
            <a:ext cx="11651451" cy="1057625"/>
            <a:chOff x="533452" y="532593"/>
            <a:chExt cx="11651451" cy="1057625"/>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533452" y="1036498"/>
              <a:ext cx="3228452"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学前儿童在科学教育活动</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中</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发展的评价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523927" y="246663"/>
            <a:ext cx="11660976" cy="1057625"/>
            <a:chOff x="523927" y="532593"/>
            <a:chExt cx="11660976" cy="1057625"/>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523927" y="1036498"/>
              <a:ext cx="3228452"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学前儿童在科学教育活动</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中</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发展的评价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graphicFrame>
        <p:nvGraphicFramePr>
          <p:cNvPr id="2" name="表格 1"/>
          <p:cNvGraphicFramePr>
            <a:graphicFrameLocks noGrp="1"/>
          </p:cNvGraphicFramePr>
          <p:nvPr>
            <p:custDataLst>
              <p:tags r:id="rId1"/>
            </p:custDataLst>
          </p:nvPr>
        </p:nvGraphicFramePr>
        <p:xfrm>
          <a:off x="1923415" y="1501775"/>
          <a:ext cx="8343900" cy="5241925"/>
        </p:xfrm>
        <a:graphic>
          <a:graphicData uri="http://schemas.openxmlformats.org/drawingml/2006/table">
            <a:tbl>
              <a:tblPr firstRow="1" firstCol="1" bandRow="1">
                <a:tableStyleId>{5C22544A-7EE6-4342-B048-85BDC9FD1C3A}</a:tableStyleId>
              </a:tblPr>
              <a:tblGrid>
                <a:gridCol w="1247775"/>
                <a:gridCol w="4886325"/>
                <a:gridCol w="1209675"/>
                <a:gridCol w="1000125"/>
              </a:tblGrid>
              <a:tr h="320040">
                <a:tc>
                  <a:txBody>
                    <a:bodyPr/>
                    <a:lstStyle/>
                    <a:p>
                      <a:pPr algn="ctr">
                        <a:lnSpc>
                          <a:spcPct val="150000"/>
                        </a:lnSpc>
                      </a:pPr>
                      <a:r>
                        <a:rPr lang="zh-CN" sz="1400" b="1" kern="100" dirty="0">
                          <a:effectLst/>
                        </a:rPr>
                        <a:t>探究方法</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dirty="0">
                          <a:effectLst/>
                        </a:rPr>
                        <a:t>检</a:t>
                      </a:r>
                      <a:r>
                        <a:rPr lang="en-US" altLang="zh-CN" sz="1400" b="1" kern="100" dirty="0">
                          <a:effectLst/>
                        </a:rPr>
                        <a:t>    </a:t>
                      </a:r>
                      <a:r>
                        <a:rPr lang="zh-CN" sz="1400" b="1" kern="100" dirty="0">
                          <a:effectLst/>
                        </a:rPr>
                        <a:t>核</a:t>
                      </a:r>
                      <a:r>
                        <a:rPr lang="en-US" altLang="zh-CN" sz="1400" b="1" kern="100" dirty="0">
                          <a:effectLst/>
                        </a:rPr>
                        <a:t>    </a:t>
                      </a:r>
                      <a:r>
                        <a:rPr lang="zh-CN" sz="1400" b="1" kern="100" dirty="0">
                          <a:effectLst/>
                        </a:rPr>
                        <a:t>项</a:t>
                      </a:r>
                      <a:r>
                        <a:rPr lang="en-US" altLang="zh-CN" sz="1400" b="1" kern="100" dirty="0">
                          <a:effectLst/>
                        </a:rPr>
                        <a:t>    </a:t>
                      </a:r>
                      <a:r>
                        <a:rPr lang="zh-CN" sz="1400" b="1" kern="100" dirty="0">
                          <a:effectLst/>
                        </a:rPr>
                        <a:t>目</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观察到</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未观察到</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541020">
                <a:tc>
                  <a:txBody>
                    <a:bodyPr/>
                    <a:lstStyle/>
                    <a:p>
                      <a:pPr algn="ctr">
                        <a:lnSpc>
                          <a:spcPct val="150000"/>
                        </a:lnSpc>
                      </a:pPr>
                      <a:r>
                        <a:rPr lang="zh-CN" sz="1400" b="1" kern="100" dirty="0">
                          <a:effectLst/>
                        </a:rPr>
                        <a:t>观察</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l">
                        <a:lnSpc>
                          <a:spcPts val="2000"/>
                        </a:lnSpc>
                        <a:spcBef>
                          <a:spcPts val="250"/>
                        </a:spcBef>
                        <a:spcAft>
                          <a:spcPts val="250"/>
                        </a:spcAft>
                      </a:pPr>
                      <a:r>
                        <a:rPr lang="zh-CN" sz="1400" b="1" kern="100" dirty="0">
                          <a:effectLst/>
                        </a:rPr>
                        <a:t>通过观察、比较与分析，发现不同种类物体的特征或某个事物前后的变化</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320040">
                <a:tc rowSpan="2">
                  <a:txBody>
                    <a:bodyPr/>
                    <a:lstStyle/>
                    <a:p>
                      <a:pPr algn="ctr">
                        <a:lnSpc>
                          <a:spcPct val="150000"/>
                        </a:lnSpc>
                      </a:pPr>
                      <a:r>
                        <a:rPr lang="zh-CN" sz="1400" b="1" kern="100">
                          <a:effectLst/>
                        </a:rPr>
                        <a:t>分类</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l">
                        <a:lnSpc>
                          <a:spcPct val="150000"/>
                        </a:lnSpc>
                      </a:pPr>
                      <a:r>
                        <a:rPr lang="zh-CN" sz="1400" b="1" kern="100" dirty="0">
                          <a:effectLst/>
                        </a:rPr>
                        <a:t>按照某一规则合并物体</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320040">
                <a:tc vMerge="1">
                  <a:tcPr/>
                </a:tc>
                <a:tc>
                  <a:txBody>
                    <a:bodyPr/>
                    <a:lstStyle/>
                    <a:p>
                      <a:pPr algn="l">
                        <a:lnSpc>
                          <a:spcPct val="150000"/>
                        </a:lnSpc>
                      </a:pPr>
                      <a:r>
                        <a:rPr lang="zh-CN" sz="1400" b="1" kern="100" dirty="0">
                          <a:effectLst/>
                        </a:rPr>
                        <a:t>按照某一规则挑选出不属于同一类的物体</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320040">
                <a:tc rowSpan="2">
                  <a:txBody>
                    <a:bodyPr/>
                    <a:lstStyle/>
                    <a:p>
                      <a:pPr algn="ctr">
                        <a:lnSpc>
                          <a:spcPct val="150000"/>
                        </a:lnSpc>
                      </a:pPr>
                      <a:r>
                        <a:rPr lang="zh-CN" sz="1400" b="1" kern="100">
                          <a:effectLst/>
                        </a:rPr>
                        <a:t>测量</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just">
                        <a:lnSpc>
                          <a:spcPct val="150000"/>
                        </a:lnSpc>
                      </a:pPr>
                      <a:r>
                        <a:rPr lang="zh-CN" sz="1400" b="1" kern="100" dirty="0">
                          <a:effectLst/>
                        </a:rPr>
                        <a:t>用简单的工具进行测量</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320040">
                <a:tc vMerge="1">
                  <a:tcPr/>
                </a:tc>
                <a:tc>
                  <a:txBody>
                    <a:bodyPr/>
                    <a:lstStyle/>
                    <a:p>
                      <a:pPr algn="just">
                        <a:lnSpc>
                          <a:spcPct val="150000"/>
                        </a:lnSpc>
                      </a:pPr>
                      <a:r>
                        <a:rPr lang="zh-CN" sz="1400" b="1" kern="100" dirty="0">
                          <a:effectLst/>
                        </a:rPr>
                        <a:t>运用正确的测量方法</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320040">
                <a:tc rowSpan="2">
                  <a:txBody>
                    <a:bodyPr/>
                    <a:lstStyle/>
                    <a:p>
                      <a:pPr algn="ctr">
                        <a:lnSpc>
                          <a:spcPct val="150000"/>
                        </a:lnSpc>
                      </a:pPr>
                      <a:r>
                        <a:rPr lang="zh-CN" sz="1400" b="1" kern="100">
                          <a:effectLst/>
                        </a:rPr>
                        <a:t>推测</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l">
                        <a:lnSpc>
                          <a:spcPct val="150000"/>
                        </a:lnSpc>
                      </a:pPr>
                      <a:r>
                        <a:rPr lang="zh-CN" sz="1400" b="1" kern="100" dirty="0">
                          <a:effectLst/>
                        </a:rPr>
                        <a:t>根据观察结果提出问题，并大胆猜测答案</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320040">
                <a:tc vMerge="1">
                  <a:tcPr/>
                </a:tc>
                <a:tc>
                  <a:txBody>
                    <a:bodyPr/>
                    <a:lstStyle/>
                    <a:p>
                      <a:pPr algn="l">
                        <a:lnSpc>
                          <a:spcPct val="150000"/>
                        </a:lnSpc>
                      </a:pPr>
                      <a:r>
                        <a:rPr lang="zh-CN" sz="1400" b="1" kern="100" dirty="0">
                          <a:effectLst/>
                        </a:rPr>
                        <a:t>用一定的方法验证自己的猜测</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320040">
                <a:tc>
                  <a:txBody>
                    <a:bodyPr/>
                    <a:lstStyle/>
                    <a:p>
                      <a:pPr algn="ctr">
                        <a:lnSpc>
                          <a:spcPct val="150000"/>
                        </a:lnSpc>
                      </a:pPr>
                      <a:r>
                        <a:rPr lang="zh-CN" sz="1400" b="1" kern="100">
                          <a:effectLst/>
                        </a:rPr>
                        <a:t>设计调查</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l">
                        <a:lnSpc>
                          <a:spcPts val="2000"/>
                        </a:lnSpc>
                        <a:spcBef>
                          <a:spcPts val="250"/>
                        </a:spcBef>
                        <a:spcAft>
                          <a:spcPts val="250"/>
                        </a:spcAft>
                      </a:pPr>
                      <a:r>
                        <a:rPr lang="zh-CN" sz="1400" b="1" kern="100" dirty="0">
                          <a:effectLst/>
                        </a:rPr>
                        <a:t>在成人帮助下制定简单的调查计划并执行</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540385">
                <a:tc>
                  <a:txBody>
                    <a:bodyPr/>
                    <a:lstStyle/>
                    <a:p>
                      <a:pPr algn="ctr">
                        <a:lnSpc>
                          <a:spcPct val="150000"/>
                        </a:lnSpc>
                      </a:pPr>
                      <a:r>
                        <a:rPr lang="zh-CN" sz="1400" b="1" kern="100">
                          <a:effectLst/>
                        </a:rPr>
                        <a:t>记录</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l">
                        <a:lnSpc>
                          <a:spcPts val="2000"/>
                        </a:lnSpc>
                        <a:spcBef>
                          <a:spcPts val="250"/>
                        </a:spcBef>
                        <a:spcAft>
                          <a:spcPts val="250"/>
                        </a:spcAft>
                      </a:pPr>
                      <a:r>
                        <a:rPr lang="zh-CN" sz="1400" b="1" kern="100" dirty="0">
                          <a:effectLst/>
                        </a:rPr>
                        <a:t>用数字、图画、图表或其他符号记录自己的探究过程</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dirty="0">
                          <a:effectLst/>
                        </a:rPr>
                        <a:t>□</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640080">
                <a:tc rowSpan="2">
                  <a:txBody>
                    <a:bodyPr/>
                    <a:lstStyle/>
                    <a:p>
                      <a:pPr algn="ctr">
                        <a:lnSpc>
                          <a:spcPct val="150000"/>
                        </a:lnSpc>
                      </a:pPr>
                      <a:r>
                        <a:rPr lang="zh-CN" sz="1400" b="1" kern="100">
                          <a:effectLst/>
                        </a:rPr>
                        <a:t>交流结果</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l">
                        <a:lnSpc>
                          <a:spcPct val="150000"/>
                        </a:lnSpc>
                      </a:pPr>
                      <a:r>
                        <a:rPr lang="zh-CN" sz="1400" b="1" kern="100" dirty="0">
                          <a:effectLst/>
                        </a:rPr>
                        <a:t>用完整、连贯的语言和同伴、教师交流自己探索的过程和结果，表达愿望</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dirty="0">
                          <a:effectLst/>
                        </a:rPr>
                        <a:t>□</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dirty="0">
                          <a:effectLst/>
                        </a:rPr>
                        <a:t>□</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320040">
                <a:tc vMerge="1">
                  <a:tcPr/>
                </a:tc>
                <a:tc>
                  <a:txBody>
                    <a:bodyPr/>
                    <a:lstStyle/>
                    <a:p>
                      <a:pPr algn="l">
                        <a:lnSpc>
                          <a:spcPct val="150000"/>
                        </a:lnSpc>
                      </a:pPr>
                      <a:r>
                        <a:rPr lang="zh-CN" sz="1400" b="1" kern="100">
                          <a:effectLst/>
                        </a:rPr>
                        <a:t>在探索过程中提出自己的问题并参与讨论</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dirty="0">
                          <a:effectLst/>
                        </a:rPr>
                        <a:t>□</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dirty="0">
                          <a:effectLst/>
                        </a:rPr>
                        <a:t>□</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320040">
                <a:tc rowSpan="2">
                  <a:txBody>
                    <a:bodyPr/>
                    <a:lstStyle/>
                    <a:p>
                      <a:pPr algn="ctr">
                        <a:lnSpc>
                          <a:spcPct val="150000"/>
                        </a:lnSpc>
                      </a:pPr>
                      <a:r>
                        <a:rPr lang="zh-CN" sz="1400" b="1" kern="100" dirty="0">
                          <a:effectLst/>
                        </a:rPr>
                        <a:t>形成结论</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l">
                        <a:lnSpc>
                          <a:spcPct val="150000"/>
                        </a:lnSpc>
                      </a:pPr>
                      <a:r>
                        <a:rPr lang="zh-CN" sz="1400" b="1" kern="100">
                          <a:effectLst/>
                        </a:rPr>
                        <a:t>评价、概括自己的发现，形成批判性分析</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dirty="0">
                          <a:effectLst/>
                        </a:rPr>
                        <a:t>□</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320040">
                <a:tc vMerge="1">
                  <a:tcPr/>
                </a:tc>
                <a:tc>
                  <a:txBody>
                    <a:bodyPr/>
                    <a:lstStyle/>
                    <a:p>
                      <a:pPr algn="l">
                        <a:lnSpc>
                          <a:spcPct val="150000"/>
                        </a:lnSpc>
                      </a:pPr>
                      <a:r>
                        <a:rPr lang="zh-CN" sz="1400" b="1" kern="100" dirty="0">
                          <a:effectLst/>
                        </a:rPr>
                        <a:t>将自己的发现应用到其他情况中</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a:effectLst/>
                        </a:rPr>
                        <a:t>□</a:t>
                      </a:r>
                      <a:endParaRPr lang="zh-CN" sz="14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ct val="150000"/>
                        </a:lnSpc>
                      </a:pPr>
                      <a:r>
                        <a:rPr lang="zh-CN" sz="1400" b="1" kern="100" dirty="0">
                          <a:effectLst/>
                        </a:rPr>
                        <a:t>□</a:t>
                      </a:r>
                      <a:endParaRPr lang="zh-CN" sz="14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bl>
          </a:graphicData>
        </a:graphic>
      </p:graphicFrame>
      <p:sp>
        <p:nvSpPr>
          <p:cNvPr id="3" name="Rectangle 1"/>
          <p:cNvSpPr>
            <a:spLocks noChangeArrowheads="1"/>
          </p:cNvSpPr>
          <p:nvPr/>
        </p:nvSpPr>
        <p:spPr bwMode="auto">
          <a:xfrm>
            <a:off x="3901488" y="872906"/>
            <a:ext cx="5061537"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lvl1pPr indent="3048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04800" algn="l" defTabSz="914400" rtl="0" eaLnBrk="0" fontAlgn="base" latinLnBrk="0" hangingPunct="0">
              <a:lnSpc>
                <a:spcPct val="100000"/>
              </a:lnSpc>
              <a:spcBef>
                <a:spcPct val="0"/>
              </a:spcBef>
              <a:spcAft>
                <a:spcPct val="0"/>
              </a:spcAft>
              <a:buClrTx/>
              <a:buSzTx/>
              <a:buFontTx/>
              <a:buNone/>
            </a:pPr>
            <a:r>
              <a:rPr kumimoji="0" lang="en-US" altLang="zh-CN" sz="16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Calibri" panose="020F0502020204030204" pitchFamily="34" charset="0"/>
              </a:rPr>
              <a:t>5-6</a:t>
            </a:r>
            <a:r>
              <a:rPr kumimoji="0" lang="zh-CN" altLang="en-US" sz="16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Calibri" panose="020F0502020204030204" pitchFamily="34" charset="0"/>
              </a:rPr>
              <a:t>岁幼儿科学方法获得的检核表</a:t>
            </a:r>
            <a:endParaRPr kumimoji="0" lang="zh-CN" altLang="en-US" sz="1600" b="0" i="0" u="none" strike="noStrike" cap="none" normalizeH="0" baseline="0" dirty="0">
              <a:ln>
                <a:noFill/>
              </a:ln>
              <a:solidFill>
                <a:schemeClr val="tx1"/>
              </a:solidFill>
              <a:effectLst/>
            </a:endParaRPr>
          </a:p>
          <a:p>
            <a:pPr marL="0" marR="0" lvl="0" indent="304800" algn="l" defTabSz="914400" rtl="0" eaLnBrk="0" fontAlgn="base" latinLnBrk="0" hangingPunct="0">
              <a:lnSpc>
                <a:spcPct val="100000"/>
              </a:lnSpc>
              <a:spcBef>
                <a:spcPct val="0"/>
              </a:spcBef>
              <a:spcAft>
                <a:spcPct val="0"/>
              </a:spcAft>
              <a:buClrTx/>
              <a:buSzTx/>
              <a:buFontTx/>
              <a:buNone/>
            </a:pPr>
            <a:r>
              <a:rPr kumimoji="0" lang="zh-CN" altLang="en-US" sz="10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Calibri" panose="020F0502020204030204" pitchFamily="34" charset="0"/>
              </a:rPr>
              <a:t>幼儿姓名：                                    性别：     </a:t>
            </a:r>
            <a:endParaRPr kumimoji="0" lang="zh-CN" altLang="en-US" sz="700" b="0" i="0" u="none" strike="noStrike" cap="none" normalizeH="0" baseline="0" dirty="0">
              <a:ln>
                <a:noFill/>
              </a:ln>
              <a:solidFill>
                <a:schemeClr val="tx1"/>
              </a:solidFill>
              <a:effectLst/>
            </a:endParaRPr>
          </a:p>
          <a:p>
            <a:pPr marL="0" marR="0" lvl="0" indent="304800" algn="l" defTabSz="914400" rtl="0" eaLnBrk="0" fontAlgn="base" latinLnBrk="0" hangingPunct="0">
              <a:lnSpc>
                <a:spcPct val="100000"/>
              </a:lnSpc>
              <a:spcBef>
                <a:spcPct val="0"/>
              </a:spcBef>
              <a:spcAft>
                <a:spcPct val="0"/>
              </a:spcAft>
              <a:buClrTx/>
              <a:buSzTx/>
              <a:buFontTx/>
              <a:buNone/>
            </a:pPr>
            <a:r>
              <a:rPr kumimoji="0" lang="zh-CN" altLang="en-US" sz="10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Calibri" panose="020F0502020204030204" pitchFamily="34" charset="0"/>
              </a:rPr>
              <a:t>检核日期：</a:t>
            </a:r>
            <a:endParaRPr kumimoji="0" lang="zh-CN" altLang="en-US" sz="700" b="0" i="0" u="none" strike="noStrike" cap="none" normalizeH="0" baseline="0" dirty="0">
              <a:ln>
                <a:noFill/>
              </a:ln>
              <a:solidFill>
                <a:schemeClr val="tx1"/>
              </a:solidFill>
              <a:effectLst/>
            </a:endParaRPr>
          </a:p>
          <a:p>
            <a:pPr marL="0" marR="0" lvl="0" indent="304800" algn="l"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dirty="0">
                <a:ln>
                  <a:noFill/>
                </a:ln>
                <a:solidFill>
                  <a:schemeClr val="tx1"/>
                </a:solidFill>
                <a:effectLst/>
                <a:latin typeface="Arial" panose="020B0604020202020204" pitchFamily="34" charset="0"/>
              </a:rPr>
              <a:t> </a:t>
            </a:r>
            <a:endParaRPr kumimoji="0" lang="zh-CN"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4152800"/>
            <a:chOff x="1865754" y="4726065"/>
            <a:chExt cx="5008948" cy="3598941"/>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81356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三、科学教育活动中学前儿童发展评价的方法</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2990692"/>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（二）谈话法</a:t>
              </a:r>
              <a:endParaRPr lang="en-US" altLang="zh-CN" sz="1600" b="1" dirty="0">
                <a:solidFill>
                  <a:schemeClr val="accent5">
                    <a:lumMod val="75000"/>
                  </a:schemeClr>
                </a:solidFill>
                <a:latin typeface="宋体" panose="02010600030101010101" pitchFamily="2" charset="-122"/>
                <a:sym typeface="+mn-ea"/>
              </a:endParaRPr>
            </a:p>
            <a:p>
              <a:pPr>
                <a:lnSpc>
                  <a:spcPct val="200000"/>
                </a:lnSpc>
              </a:pPr>
              <a:r>
                <a:rPr lang="zh-CN" altLang="zh-CN" sz="1600" dirty="0">
                  <a:sym typeface="+mn-ea"/>
                </a:rPr>
                <a:t>谈话法是评价者与被评价者直接交谈，来获取信息的方法。它的优点是：获得的信息真实可信；在谈话中能够产生围绕连续性问题进行的个别对话，对自然现象和生活经验进行个别化解释；能缩小教师与学前儿童之间的距离；更具有人情味，更能关注到儿童个体的观念与想法。它的缺点是：如果要对每一个儿童进行谈话，则是非常耗费时间和精力的。</a:t>
              </a:r>
              <a:endParaRPr lang="en-US" altLang="zh-CN" sz="1600" b="1" dirty="0">
                <a:solidFill>
                  <a:schemeClr val="accent5">
                    <a:lumMod val="75000"/>
                  </a:schemeClr>
                </a:solidFill>
                <a:latin typeface="宋体" panose="02010600030101010101" pitchFamily="2" charset="-122"/>
                <a:sym typeface="+mn-ea"/>
              </a:endParaRPr>
            </a:p>
            <a:p>
              <a:pPr>
                <a:lnSpc>
                  <a:spcPct val="200000"/>
                </a:lnSpc>
              </a:pPr>
              <a:endParaRPr lang="en-US" altLang="zh-CN" sz="1600" b="1" dirty="0">
                <a:solidFill>
                  <a:schemeClr val="accent5">
                    <a:lumMod val="75000"/>
                  </a:schemeClr>
                </a:solidFill>
                <a:latin typeface="宋体" panose="02010600030101010101" pitchFamily="2" charset="-122"/>
                <a:sym typeface="+mn-ea"/>
              </a:endParaRPr>
            </a:p>
            <a:p>
              <a:pPr>
                <a:lnSpc>
                  <a:spcPct val="200000"/>
                </a:lnSpc>
              </a:pPr>
              <a:endParaRPr lang="zh-CN" altLang="en-US" sz="1600" b="1" dirty="0">
                <a:solidFill>
                  <a:schemeClr val="accent5">
                    <a:lumMod val="75000"/>
                  </a:schemeClr>
                </a:solidFill>
                <a:latin typeface="宋体" panose="02010600030101010101" pitchFamily="2" charset="-122"/>
                <a:sym typeface="+mn-ea"/>
              </a:endParaRPr>
            </a:p>
          </p:txBody>
        </p:sp>
      </p:grpSp>
      <p:grpSp>
        <p:nvGrpSpPr>
          <p:cNvPr id="10" name="组合 9"/>
          <p:cNvGrpSpPr/>
          <p:nvPr/>
        </p:nvGrpSpPr>
        <p:grpSpPr>
          <a:xfrm>
            <a:off x="533452" y="246663"/>
            <a:ext cx="11651451" cy="1057625"/>
            <a:chOff x="533452" y="532593"/>
            <a:chExt cx="11651451" cy="1057625"/>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533452" y="1036498"/>
              <a:ext cx="3228452"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学前儿童在科学教育活动</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中</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发展的评价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nvGraphicFramePr>
        <p:xfrm>
          <a:off x="1638325" y="1200149"/>
          <a:ext cx="9229700" cy="5336371"/>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grpSp>
        <p:nvGrpSpPr>
          <p:cNvPr id="7" name="组合 6"/>
          <p:cNvGrpSpPr/>
          <p:nvPr/>
        </p:nvGrpSpPr>
        <p:grpSpPr>
          <a:xfrm>
            <a:off x="523927" y="246663"/>
            <a:ext cx="11660976" cy="1057625"/>
            <a:chOff x="523927" y="532593"/>
            <a:chExt cx="11660976" cy="1057625"/>
          </a:xfrm>
        </p:grpSpPr>
        <p:sp>
          <p:nvSpPr>
            <p:cNvPr id="9" name="矩形 8"/>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14" name="TextBox 8"/>
            <p:cNvSpPr txBox="1">
              <a:spLocks noChangeArrowheads="1"/>
            </p:cNvSpPr>
            <p:nvPr/>
          </p:nvSpPr>
          <p:spPr bwMode="auto">
            <a:xfrm>
              <a:off x="523927" y="1036498"/>
              <a:ext cx="3228452"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学前儿童在科学教育活动</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中</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发展的评价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763065"/>
            <a:chOff x="1865754" y="4726065"/>
            <a:chExt cx="5008948" cy="239455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81356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三、科学教育活动中学前儿童发展评价的方法</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1786306"/>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（三）提问法</a:t>
              </a:r>
              <a:endParaRPr lang="en-US" altLang="zh-CN" sz="1600" b="1" dirty="0">
                <a:solidFill>
                  <a:srgbClr val="000000"/>
                </a:solidFill>
                <a:latin typeface="宋体" panose="02010600030101010101" pitchFamily="2" charset="-122"/>
              </a:endParaRPr>
            </a:p>
            <a:p>
              <a:pPr>
                <a:lnSpc>
                  <a:spcPct val="200000"/>
                </a:lnSpc>
              </a:pPr>
              <a:r>
                <a:rPr lang="zh-CN" altLang="zh-CN" sz="1600" dirty="0">
                  <a:sym typeface="+mn-ea"/>
                </a:rPr>
                <a:t>　　提问法通常是教师与某一个小组的儿童或是全班的儿童之间的对话与互动。在学前科学教育活动中，设计的问题适宜一种开放式的问题，以便为儿童提供思考和回答的方向，而不给任何暗示或答案。过于抽象的问题需要避免。</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1" name="组合 10"/>
          <p:cNvGrpSpPr/>
          <p:nvPr/>
        </p:nvGrpSpPr>
        <p:grpSpPr>
          <a:xfrm>
            <a:off x="533452" y="246663"/>
            <a:ext cx="11651451" cy="1057625"/>
            <a:chOff x="533452" y="532593"/>
            <a:chExt cx="11651451" cy="1057625"/>
          </a:xfrm>
        </p:grpSpPr>
        <p:sp>
          <p:nvSpPr>
            <p:cNvPr id="12" name="矩形 11"/>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18" name="TextBox 8"/>
            <p:cNvSpPr txBox="1">
              <a:spLocks noChangeArrowheads="1"/>
            </p:cNvSpPr>
            <p:nvPr/>
          </p:nvSpPr>
          <p:spPr bwMode="auto">
            <a:xfrm>
              <a:off x="533452" y="1036498"/>
              <a:ext cx="3228452"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学前儿童在科学教育活动</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中</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发展的评价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3255190"/>
            <a:chOff x="1865754" y="4726065"/>
            <a:chExt cx="5008948" cy="282104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81356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三、科学教育活动中学前儿童发展评价的方法</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2212796"/>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（四）作品分析法</a:t>
              </a:r>
              <a:endParaRPr lang="en-US" altLang="zh-CN" sz="1600" b="1" dirty="0">
                <a:solidFill>
                  <a:srgbClr val="000000"/>
                </a:solidFill>
                <a:latin typeface="宋体" panose="02010600030101010101" pitchFamily="2" charset="-122"/>
              </a:endParaRPr>
            </a:p>
            <a:p>
              <a:pPr>
                <a:lnSpc>
                  <a:spcPct val="200000"/>
                </a:lnSpc>
              </a:pPr>
              <a:r>
                <a:rPr lang="zh-CN" altLang="zh-CN" sz="1600" dirty="0">
                  <a:sym typeface="+mn-ea"/>
                </a:rPr>
                <a:t>　　作品分析法是根据学前儿童的各种作品（如图画、泥塑、模型、观察记录、学习单、科学日志等），分析儿童的发展水平，或检测教学教育活动效果的一种方法。</a:t>
              </a:r>
              <a:endParaRPr lang="en-US" altLang="zh-CN" sz="1600" dirty="0"/>
            </a:p>
            <a:p>
              <a:pPr>
                <a:lnSpc>
                  <a:spcPct val="200000"/>
                </a:lnSpc>
              </a:pPr>
              <a:r>
                <a:rPr lang="zh-CN" altLang="zh-CN" sz="1600" dirty="0">
                  <a:sym typeface="+mn-ea"/>
                </a:rPr>
                <a:t>　　在科学研究活动中，任何年龄的科学家都会做记录。让儿童完成一份教师事先设计的学习单，或是在观察或者学习活动结束的时候让儿童写科学日志，都是常用的记录方法。</a:t>
              </a:r>
              <a:r>
                <a:rPr lang="en-US" altLang="zh-CN" sz="1600" dirty="0">
                  <a:sym typeface="+mn-ea"/>
                </a:rPr>
                <a:t> </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1" name="组合 10"/>
          <p:cNvGrpSpPr/>
          <p:nvPr/>
        </p:nvGrpSpPr>
        <p:grpSpPr>
          <a:xfrm>
            <a:off x="533452" y="246663"/>
            <a:ext cx="11651451" cy="1057625"/>
            <a:chOff x="533452" y="532593"/>
            <a:chExt cx="11651451" cy="1057625"/>
          </a:xfrm>
        </p:grpSpPr>
        <p:sp>
          <p:nvSpPr>
            <p:cNvPr id="12" name="矩形 11"/>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18" name="TextBox 8"/>
            <p:cNvSpPr txBox="1">
              <a:spLocks noChangeArrowheads="1"/>
            </p:cNvSpPr>
            <p:nvPr/>
          </p:nvSpPr>
          <p:spPr bwMode="auto">
            <a:xfrm>
              <a:off x="533452" y="1036498"/>
              <a:ext cx="3228452"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学前儿童在科学教育活动</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中</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发展的评价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1778180"/>
            <a:chOff x="1865754" y="4726065"/>
            <a:chExt cx="5008948" cy="154102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81356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三、科学教育活动中学前儿童发展评价的方法</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932775"/>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（四）作品分析法</a:t>
              </a:r>
              <a:endParaRPr lang="en-US" altLang="zh-CN" sz="1600" b="1" dirty="0">
                <a:solidFill>
                  <a:srgbClr val="000000"/>
                </a:solidFill>
                <a:latin typeface="宋体" panose="02010600030101010101" pitchFamily="2" charset="-122"/>
              </a:endParaRPr>
            </a:p>
            <a:p>
              <a:pPr>
                <a:lnSpc>
                  <a:spcPct val="200000"/>
                </a:lnSpc>
              </a:pPr>
              <a:r>
                <a:rPr lang="zh-CN" altLang="zh-CN" sz="1600" dirty="0">
                  <a:sym typeface="+mn-ea"/>
                </a:rPr>
                <a:t>　　</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23626" y="1010315"/>
            <a:ext cx="3168352" cy="546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组合 10"/>
          <p:cNvGrpSpPr/>
          <p:nvPr/>
        </p:nvGrpSpPr>
        <p:grpSpPr>
          <a:xfrm>
            <a:off x="533452" y="246663"/>
            <a:ext cx="11651451" cy="1057625"/>
            <a:chOff x="533452" y="532593"/>
            <a:chExt cx="11651451" cy="1057625"/>
          </a:xfrm>
        </p:grpSpPr>
        <p:sp>
          <p:nvSpPr>
            <p:cNvPr id="12" name="矩形 11"/>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18" name="TextBox 8"/>
            <p:cNvSpPr txBox="1">
              <a:spLocks noChangeArrowheads="1"/>
            </p:cNvSpPr>
            <p:nvPr/>
          </p:nvSpPr>
          <p:spPr bwMode="auto">
            <a:xfrm>
              <a:off x="533452" y="1036498"/>
              <a:ext cx="3228452"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学前儿童在科学教育活动</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中</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发展的评价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3255190"/>
            <a:chOff x="1865754" y="4726065"/>
            <a:chExt cx="5008948" cy="282104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81356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三、科学教育活动中学前儿童发展评价的方法</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2212796"/>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（五）档案袋法</a:t>
              </a:r>
              <a:endParaRPr lang="en-US" altLang="zh-CN" sz="1600" b="1" dirty="0">
                <a:solidFill>
                  <a:srgbClr val="000000"/>
                </a:solidFill>
                <a:latin typeface="宋体" panose="02010600030101010101" pitchFamily="2" charset="-122"/>
              </a:endParaRPr>
            </a:p>
            <a:p>
              <a:pPr>
                <a:lnSpc>
                  <a:spcPct val="200000"/>
                </a:lnSpc>
              </a:pPr>
              <a:r>
                <a:rPr lang="zh-CN" altLang="zh-CN" sz="1600" dirty="0">
                  <a:sym typeface="+mn-ea"/>
                </a:rPr>
                <a:t>　　档案袋评价与作品分析法，最主要的区别是时间跨越的长度。档案袋评价是在一定时期内收集作品和材料，它可以是从几周到一个学期，或学生在某一学校的所有学习年限。档案袋的实质是对于过程的持续性记录，科学档案袋是对于科学学习活动的持续性记录，可以用于评价儿童在科学学习领域的成长。</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1" name="组合 10"/>
          <p:cNvGrpSpPr/>
          <p:nvPr/>
        </p:nvGrpSpPr>
        <p:grpSpPr>
          <a:xfrm>
            <a:off x="523927" y="246663"/>
            <a:ext cx="11660976" cy="1057625"/>
            <a:chOff x="523927" y="532593"/>
            <a:chExt cx="11660976" cy="1057625"/>
          </a:xfrm>
        </p:grpSpPr>
        <p:sp>
          <p:nvSpPr>
            <p:cNvPr id="12" name="矩形 11"/>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18" name="TextBox 8"/>
            <p:cNvSpPr txBox="1">
              <a:spLocks noChangeArrowheads="1"/>
            </p:cNvSpPr>
            <p:nvPr/>
          </p:nvSpPr>
          <p:spPr bwMode="auto">
            <a:xfrm>
              <a:off x="523927" y="1036498"/>
              <a:ext cx="3228452"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学前儿童在科学教育活动</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中</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发展的评价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132475" y="1261999"/>
            <a:ext cx="9369425" cy="1162231"/>
            <a:chOff x="1865754" y="4726065"/>
            <a:chExt cx="5008948" cy="100722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27040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一、对科学教育活动设计方案的评价</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398975"/>
            </a:xfrm>
            <a:prstGeom prst="rect">
              <a:avLst/>
            </a:prstGeom>
            <a:noFill/>
          </p:spPr>
          <p:txBody>
            <a:bodyPr wrap="square" rtlCol="0">
              <a:spAutoFit/>
            </a:bodyPr>
            <a:lstStyle/>
            <a:p>
              <a:pPr>
                <a:lnSpc>
                  <a:spcPct val="150000"/>
                </a:lnSpc>
              </a:pPr>
              <a:r>
                <a:rPr lang="zh-CN" altLang="en-US" sz="1600" b="1" dirty="0">
                  <a:solidFill>
                    <a:schemeClr val="accent5">
                      <a:lumMod val="75000"/>
                    </a:schemeClr>
                  </a:solidFill>
                  <a:latin typeface="宋体" panose="02010600030101010101" pitchFamily="2" charset="-122"/>
                  <a:sym typeface="+mn-ea"/>
                </a:rPr>
                <a:t>（一）对活动目标的评价</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aphicFrame>
        <p:nvGraphicFramePr>
          <p:cNvPr id="3" name="图示 2"/>
          <p:cNvGraphicFramePr/>
          <p:nvPr/>
        </p:nvGraphicFramePr>
        <p:xfrm>
          <a:off x="1575738" y="2194042"/>
          <a:ext cx="6738144"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8" name="组合 17"/>
          <p:cNvGrpSpPr/>
          <p:nvPr/>
        </p:nvGrpSpPr>
        <p:grpSpPr>
          <a:xfrm>
            <a:off x="590602" y="246663"/>
            <a:ext cx="11594301" cy="783151"/>
            <a:chOff x="590602" y="532593"/>
            <a:chExt cx="11594301" cy="783151"/>
          </a:xfrm>
        </p:grpSpPr>
        <p:sp>
          <p:nvSpPr>
            <p:cNvPr id="19" name="矩形 18"/>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任务三：</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1" name="TextBox 8"/>
            <p:cNvSpPr txBox="1">
              <a:spLocks noChangeArrowheads="1"/>
            </p:cNvSpPr>
            <p:nvPr/>
          </p:nvSpPr>
          <p:spPr bwMode="auto">
            <a:xfrm>
              <a:off x="590602" y="1038745"/>
              <a:ext cx="3228452" cy="27699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科学教育活动的评价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5400000">
            <a:off x="2996884" y="2241843"/>
            <a:ext cx="2714994" cy="1258716"/>
            <a:chOff x="3238500" y="3079008"/>
            <a:chExt cx="5729514" cy="865420"/>
          </a:xfrm>
        </p:grpSpPr>
        <p:sp>
          <p:nvSpPr>
            <p:cNvPr id="14" name="文本框 283"/>
            <p:cNvSpPr txBox="1"/>
            <p:nvPr/>
          </p:nvSpPr>
          <p:spPr>
            <a:xfrm rot="16200000">
              <a:off x="5794125" y="1076353"/>
              <a:ext cx="634828" cy="4871309"/>
            </a:xfrm>
            <a:prstGeom prst="rect">
              <a:avLst/>
            </a:prstGeom>
            <a:noFill/>
          </p:spPr>
          <p:txBody>
            <a:bodyPr vert="horz" wrap="square" rtlCol="0" anchor="ctr" anchorCtr="0">
              <a:spAutoFit/>
            </a:bodyPr>
            <a:lstStyle/>
            <a:p>
              <a:pPr algn="ctr"/>
              <a:r>
                <a:rPr lang="zh-CN" altLang="en-US" sz="4800" spc="600" dirty="0">
                  <a:solidFill>
                    <a:srgbClr val="68B9A8"/>
                  </a:solidFill>
                  <a:latin typeface="华文新魏" panose="02010800040101010101" pitchFamily="2" charset="-122"/>
                  <a:ea typeface="华文新魏" panose="02010800040101010101" pitchFamily="2" charset="-122"/>
                </a:rPr>
                <a:t>项目七</a:t>
              </a:r>
              <a:endParaRPr lang="en-US" altLang="zh-CN" sz="4800" spc="600" dirty="0">
                <a:solidFill>
                  <a:srgbClr val="68B9A8"/>
                </a:solidFill>
                <a:latin typeface="华文新魏" panose="02010800040101010101" pitchFamily="2" charset="-122"/>
                <a:ea typeface="华文新魏" panose="02010800040101010101" pitchFamily="2" charset="-122"/>
              </a:endParaRPr>
            </a:p>
          </p:txBody>
        </p:sp>
        <p:grpSp>
          <p:nvGrpSpPr>
            <p:cNvPr id="15" name="组合 14"/>
            <p:cNvGrpSpPr/>
            <p:nvPr/>
          </p:nvGrpSpPr>
          <p:grpSpPr>
            <a:xfrm>
              <a:off x="3238500" y="3079008"/>
              <a:ext cx="5729514" cy="865420"/>
              <a:chOff x="3200400" y="3079008"/>
              <a:chExt cx="5729514" cy="865420"/>
            </a:xfrm>
          </p:grpSpPr>
          <p:cxnSp>
            <p:nvCxnSpPr>
              <p:cNvPr id="16" name="直接连接符 15"/>
              <p:cNvCxnSpPr/>
              <p:nvPr/>
            </p:nvCxnSpPr>
            <p:spPr>
              <a:xfrm>
                <a:off x="3214914" y="3079008"/>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200400" y="3944428"/>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22" name="标题 1"/>
          <p:cNvSpPr txBox="1"/>
          <p:nvPr/>
        </p:nvSpPr>
        <p:spPr>
          <a:xfrm>
            <a:off x="5537200" y="1962150"/>
            <a:ext cx="5071110" cy="1248410"/>
          </a:xfrm>
          <a:prstGeom prst="rect">
            <a:avLst/>
          </a:prstGeom>
        </p:spPr>
        <p:txBody>
          <a:bodyPr rtlCol="0"/>
          <a:lstStyle>
            <a:lvl1pPr algn="ctr" defTabSz="1218565" rtl="0" eaLnBrk="1" latinLnBrk="0" hangingPunct="1">
              <a:spcBef>
                <a:spcPct val="0"/>
              </a:spcBef>
              <a:buNone/>
              <a:defRPr sz="5900" kern="1200">
                <a:solidFill>
                  <a:schemeClr val="tx1"/>
                </a:solidFill>
                <a:latin typeface="+mj-lt"/>
                <a:ea typeface="+mj-ea"/>
                <a:cs typeface="+mj-cs"/>
              </a:defRPr>
            </a:lvl1pPr>
          </a:lstStyle>
          <a:p>
            <a:pPr>
              <a:defRPr/>
            </a:pPr>
            <a:r>
              <a:rPr lang="zh-CN" altLang="en-US" sz="4200" dirty="0">
                <a:solidFill>
                  <a:srgbClr val="68B9A8"/>
                </a:solidFill>
                <a:latin typeface="华文新魏" panose="02010800040101010101" pitchFamily="2" charset="-122"/>
                <a:ea typeface="华文新魏" panose="02010800040101010101" pitchFamily="2" charset="-122"/>
              </a:rPr>
              <a:t>学前儿童科学教育的评价</a:t>
            </a:r>
            <a:endParaRPr lang="zh-CN" altLang="en-US" sz="4200" dirty="0">
              <a:solidFill>
                <a:srgbClr val="68B9A8"/>
              </a:solidFill>
              <a:latin typeface="华文新魏" panose="02010800040101010101" pitchFamily="2" charset="-122"/>
              <a:ea typeface="华文新魏" panose="02010800040101010101" pitchFamily="2" charset="-122"/>
            </a:endParaRPr>
          </a:p>
        </p:txBody>
      </p:sp>
      <p:sp>
        <p:nvSpPr>
          <p:cNvPr id="23" name="副标题 2"/>
          <p:cNvSpPr txBox="1"/>
          <p:nvPr/>
        </p:nvSpPr>
        <p:spPr>
          <a:xfrm>
            <a:off x="5537835" y="3390900"/>
            <a:ext cx="5070475" cy="325120"/>
          </a:xfrm>
          <a:prstGeom prst="rect">
            <a:avLst/>
          </a:prstGeom>
        </p:spPr>
        <p:txBody>
          <a:bodyPr rtlCol="0"/>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lgn="ctr">
              <a:buNone/>
              <a:defRPr/>
            </a:pPr>
            <a:r>
              <a:rPr lang="zh-CN" altLang="en-US" sz="1400" spc="300" dirty="0">
                <a:solidFill>
                  <a:schemeClr val="bg1">
                    <a:lumMod val="50000"/>
                  </a:schemeClr>
                </a:solidFill>
                <a:latin typeface="华文新魏" panose="02010800040101010101" pitchFamily="2" charset="-122"/>
                <a:ea typeface="华文新魏" panose="02010800040101010101" pitchFamily="2" charset="-122"/>
              </a:rPr>
              <a:t>评价意义</a:t>
            </a:r>
            <a:r>
              <a:rPr lang="en-US" altLang="zh-CN" sz="1400" spc="300" dirty="0">
                <a:solidFill>
                  <a:schemeClr val="bg1">
                    <a:lumMod val="50000"/>
                  </a:schemeClr>
                </a:solidFill>
                <a:latin typeface="华文新魏" panose="02010800040101010101" pitchFamily="2" charset="-122"/>
                <a:ea typeface="华文新魏" panose="02010800040101010101" pitchFamily="2" charset="-122"/>
              </a:rPr>
              <a:t>|</a:t>
            </a:r>
            <a:r>
              <a:rPr lang="zh-CN" altLang="en-US" sz="1400" spc="300" dirty="0">
                <a:solidFill>
                  <a:schemeClr val="bg1">
                    <a:lumMod val="50000"/>
                  </a:schemeClr>
                </a:solidFill>
                <a:latin typeface="华文新魏" panose="02010800040101010101" pitchFamily="2" charset="-122"/>
                <a:ea typeface="华文新魏" panose="02010800040101010101" pitchFamily="2" charset="-122"/>
              </a:rPr>
              <a:t>评价内容</a:t>
            </a:r>
            <a:r>
              <a:rPr lang="en-US" altLang="zh-CN" sz="1400" spc="300" dirty="0">
                <a:solidFill>
                  <a:schemeClr val="bg1">
                    <a:lumMod val="50000"/>
                  </a:schemeClr>
                </a:solidFill>
                <a:latin typeface="华文新魏" panose="02010800040101010101" pitchFamily="2" charset="-122"/>
                <a:ea typeface="华文新魏" panose="02010800040101010101" pitchFamily="2" charset="-122"/>
              </a:rPr>
              <a:t>|</a:t>
            </a:r>
            <a:r>
              <a:rPr lang="zh-CN" altLang="en-US" sz="1400" spc="300" dirty="0">
                <a:solidFill>
                  <a:schemeClr val="bg1">
                    <a:lumMod val="50000"/>
                  </a:schemeClr>
                </a:solidFill>
                <a:latin typeface="华文新魏" panose="02010800040101010101" pitchFamily="2" charset="-122"/>
                <a:ea typeface="华文新魏" panose="02010800040101010101" pitchFamily="2" charset="-122"/>
              </a:rPr>
              <a:t>评价方法</a:t>
            </a:r>
            <a:endParaRPr lang="zh-CN" altLang="en-US" sz="1400" spc="300" dirty="0">
              <a:solidFill>
                <a:schemeClr val="bg1">
                  <a:lumMod val="50000"/>
                </a:schemeClr>
              </a:solidFill>
              <a:latin typeface="华文新魏" panose="02010800040101010101" pitchFamily="2" charset="-122"/>
              <a:ea typeface="华文新魏" panose="02010800040101010101" pitchFamily="2" charset="-122"/>
              <a:sym typeface="+mn-ea"/>
            </a:endParaRPr>
          </a:p>
        </p:txBody>
      </p:sp>
      <p:cxnSp>
        <p:nvCxnSpPr>
          <p:cNvPr id="24" name="直接连接符 23"/>
          <p:cNvCxnSpPr/>
          <p:nvPr/>
        </p:nvCxnSpPr>
        <p:spPr>
          <a:xfrm>
            <a:off x="5538470" y="3290570"/>
            <a:ext cx="5083810" cy="0"/>
          </a:xfrm>
          <a:prstGeom prst="line">
            <a:avLst/>
          </a:prstGeom>
          <a:ln w="3175">
            <a:solidFill>
              <a:srgbClr val="68B9A8"/>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ppt_x"/>
                                          </p:val>
                                        </p:tav>
                                        <p:tav tm="100000">
                                          <p:val>
                                            <p:strVal val="#ppt_x"/>
                                          </p:val>
                                        </p:tav>
                                      </p:tavLst>
                                    </p:anim>
                                    <p:anim calcmode="lin" valueType="num">
                                      <p:cBhvr additive="base">
                                        <p:cTn id="18" dur="1000" fill="hold"/>
                                        <p:tgtEl>
                                          <p:spTgt spid="13"/>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42"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42"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anim calcmode="lin" valueType="num">
                                      <p:cBhvr>
                                        <p:cTn id="29" dur="500" fill="hold"/>
                                        <p:tgtEl>
                                          <p:spTgt spid="24"/>
                                        </p:tgtEl>
                                        <p:attrNameLst>
                                          <p:attrName>ppt_x</p:attrName>
                                        </p:attrNameLst>
                                      </p:cBhvr>
                                      <p:tavLst>
                                        <p:tav tm="0">
                                          <p:val>
                                            <p:strVal val="#ppt_x"/>
                                          </p:val>
                                        </p:tav>
                                        <p:tav tm="100000">
                                          <p:val>
                                            <p:strVal val="#ppt_x"/>
                                          </p:val>
                                        </p:tav>
                                      </p:tavLst>
                                    </p:anim>
                                    <p:anim calcmode="lin" valueType="num">
                                      <p:cBhvr>
                                        <p:cTn id="30" dur="500" fill="hold"/>
                                        <p:tgtEl>
                                          <p:spTgt spid="24"/>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anim calcmode="lin" valueType="num">
                                      <p:cBhvr>
                                        <p:cTn id="35" dur="500" fill="hold"/>
                                        <p:tgtEl>
                                          <p:spTgt spid="23"/>
                                        </p:tgtEl>
                                        <p:attrNameLst>
                                          <p:attrName>ppt_x</p:attrName>
                                        </p:attrNameLst>
                                      </p:cBhvr>
                                      <p:tavLst>
                                        <p:tav tm="0">
                                          <p:val>
                                            <p:strVal val="#ppt_x"/>
                                          </p:val>
                                        </p:tav>
                                        <p:tav tm="100000">
                                          <p:val>
                                            <p:strVal val="#ppt_x"/>
                                          </p:val>
                                        </p:tav>
                                      </p:tavLst>
                                    </p:anim>
                                    <p:anim calcmode="lin" valueType="num">
                                      <p:cBhvr>
                                        <p:cTn id="36"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150583" y="1267247"/>
            <a:ext cx="9369425" cy="1162231"/>
            <a:chOff x="1865754" y="4726065"/>
            <a:chExt cx="5008948" cy="100722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27040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一、对科学教育活动设计方案的评价</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398975"/>
            </a:xfrm>
            <a:prstGeom prst="rect">
              <a:avLst/>
            </a:prstGeom>
            <a:noFill/>
          </p:spPr>
          <p:txBody>
            <a:bodyPr wrap="square" rtlCol="0">
              <a:spAutoFit/>
            </a:bodyPr>
            <a:lstStyle/>
            <a:p>
              <a:pPr>
                <a:lnSpc>
                  <a:spcPct val="150000"/>
                </a:lnSpc>
              </a:pPr>
              <a:r>
                <a:rPr lang="zh-CN" altLang="en-US" sz="1600" b="1" dirty="0">
                  <a:solidFill>
                    <a:schemeClr val="accent5">
                      <a:lumMod val="75000"/>
                    </a:schemeClr>
                  </a:solidFill>
                  <a:latin typeface="宋体" panose="02010600030101010101" pitchFamily="2" charset="-122"/>
                  <a:sym typeface="+mn-ea"/>
                </a:rPr>
                <a:t>（二）对活动内容的评价</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aphicFrame>
        <p:nvGraphicFramePr>
          <p:cNvPr id="2" name="图示 1"/>
          <p:cNvGraphicFramePr/>
          <p:nvPr/>
        </p:nvGraphicFramePr>
        <p:xfrm>
          <a:off x="1106055" y="1731209"/>
          <a:ext cx="10401299" cy="4628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8" name="组合 17"/>
          <p:cNvGrpSpPr/>
          <p:nvPr/>
        </p:nvGrpSpPr>
        <p:grpSpPr>
          <a:xfrm>
            <a:off x="590602" y="246663"/>
            <a:ext cx="11594301" cy="783151"/>
            <a:chOff x="590602" y="532593"/>
            <a:chExt cx="11594301" cy="783151"/>
          </a:xfrm>
        </p:grpSpPr>
        <p:sp>
          <p:nvSpPr>
            <p:cNvPr id="19" name="矩形 18"/>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任务三：</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1" name="TextBox 8"/>
            <p:cNvSpPr txBox="1">
              <a:spLocks noChangeArrowheads="1"/>
            </p:cNvSpPr>
            <p:nvPr/>
          </p:nvSpPr>
          <p:spPr bwMode="auto">
            <a:xfrm>
              <a:off x="590602" y="1038745"/>
              <a:ext cx="3228452" cy="27699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科学教育活动的评价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181382" y="1444844"/>
            <a:ext cx="9369425" cy="1162231"/>
            <a:chOff x="1865754" y="4726065"/>
            <a:chExt cx="5008948" cy="100722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27040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一、对科学教育活动设计方案的评价</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398975"/>
            </a:xfrm>
            <a:prstGeom prst="rect">
              <a:avLst/>
            </a:prstGeom>
            <a:noFill/>
          </p:spPr>
          <p:txBody>
            <a:bodyPr wrap="square" rtlCol="0">
              <a:spAutoFit/>
            </a:bodyPr>
            <a:lstStyle/>
            <a:p>
              <a:pPr>
                <a:lnSpc>
                  <a:spcPct val="150000"/>
                </a:lnSpc>
              </a:pPr>
              <a:r>
                <a:rPr lang="zh-CN" altLang="en-US" sz="1600" b="1" dirty="0">
                  <a:solidFill>
                    <a:schemeClr val="accent5">
                      <a:lumMod val="75000"/>
                    </a:schemeClr>
                  </a:solidFill>
                  <a:latin typeface="宋体" panose="02010600030101010101" pitchFamily="2" charset="-122"/>
                  <a:sym typeface="+mn-ea"/>
                </a:rPr>
                <a:t>（三）对活动环境和材料的评价</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aphicFrame>
        <p:nvGraphicFramePr>
          <p:cNvPr id="3" name="图示 2"/>
          <p:cNvGraphicFramePr/>
          <p:nvPr/>
        </p:nvGraphicFramePr>
        <p:xfrm>
          <a:off x="2336487" y="1797108"/>
          <a:ext cx="7059216" cy="46821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8" name="组合 17"/>
          <p:cNvGrpSpPr/>
          <p:nvPr/>
        </p:nvGrpSpPr>
        <p:grpSpPr>
          <a:xfrm>
            <a:off x="590602" y="246663"/>
            <a:ext cx="11594301" cy="783151"/>
            <a:chOff x="590602" y="532593"/>
            <a:chExt cx="11594301" cy="783151"/>
          </a:xfrm>
        </p:grpSpPr>
        <p:sp>
          <p:nvSpPr>
            <p:cNvPr id="19" name="矩形 18"/>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任务三：</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1" name="TextBox 8"/>
            <p:cNvSpPr txBox="1">
              <a:spLocks noChangeArrowheads="1"/>
            </p:cNvSpPr>
            <p:nvPr/>
          </p:nvSpPr>
          <p:spPr bwMode="auto">
            <a:xfrm>
              <a:off x="590602" y="1038745"/>
              <a:ext cx="3228452" cy="27699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科学教育活动的评价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304491" y="1244439"/>
            <a:ext cx="9369425" cy="1162231"/>
            <a:chOff x="1865754" y="4726065"/>
            <a:chExt cx="5008948" cy="100722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27040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一、对科学教育活动设计方案的评价</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398975"/>
            </a:xfrm>
            <a:prstGeom prst="rect">
              <a:avLst/>
            </a:prstGeom>
            <a:noFill/>
          </p:spPr>
          <p:txBody>
            <a:bodyPr wrap="square" rtlCol="0">
              <a:spAutoFit/>
            </a:bodyPr>
            <a:lstStyle/>
            <a:p>
              <a:pPr>
                <a:lnSpc>
                  <a:spcPct val="150000"/>
                </a:lnSpc>
              </a:pPr>
              <a:r>
                <a:rPr lang="zh-CN" altLang="en-US" sz="1600" b="1" dirty="0">
                  <a:solidFill>
                    <a:schemeClr val="accent5">
                      <a:lumMod val="75000"/>
                    </a:schemeClr>
                  </a:solidFill>
                  <a:latin typeface="宋体" panose="02010600030101010101" pitchFamily="2" charset="-122"/>
                  <a:sym typeface="+mn-ea"/>
                </a:rPr>
                <a:t>（四）对教师教学策略的文本评价</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aphicFrame>
        <p:nvGraphicFramePr>
          <p:cNvPr id="2" name="图示 1"/>
          <p:cNvGraphicFramePr/>
          <p:nvPr/>
        </p:nvGraphicFramePr>
        <p:xfrm>
          <a:off x="2596749" y="1695450"/>
          <a:ext cx="8976125" cy="477329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8" name="组合 17"/>
          <p:cNvGrpSpPr/>
          <p:nvPr/>
        </p:nvGrpSpPr>
        <p:grpSpPr>
          <a:xfrm>
            <a:off x="590602" y="246663"/>
            <a:ext cx="11594301" cy="783151"/>
            <a:chOff x="590602" y="532593"/>
            <a:chExt cx="11594301" cy="783151"/>
          </a:xfrm>
        </p:grpSpPr>
        <p:sp>
          <p:nvSpPr>
            <p:cNvPr id="19" name="矩形 18"/>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任务三：</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1" name="TextBox 8"/>
            <p:cNvSpPr txBox="1">
              <a:spLocks noChangeArrowheads="1"/>
            </p:cNvSpPr>
            <p:nvPr/>
          </p:nvSpPr>
          <p:spPr bwMode="auto">
            <a:xfrm>
              <a:off x="590602" y="1038745"/>
              <a:ext cx="3228452" cy="27699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科学教育活动的评价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41116" y="1479829"/>
            <a:ext cx="9369425" cy="3747951"/>
            <a:chOff x="1865754" y="4726065"/>
            <a:chExt cx="5008948" cy="3248086"/>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27040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二、对科学教育活动实施过程的评价</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2639837"/>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（一）准确执行方案并保持弹性</a:t>
              </a:r>
              <a:endParaRPr lang="en-US" sz="1600" b="1" dirty="0">
                <a:solidFill>
                  <a:schemeClr val="accent5">
                    <a:lumMod val="75000"/>
                  </a:schemeClr>
                </a:solidFill>
                <a:latin typeface="宋体" panose="02010600030101010101" pitchFamily="2" charset="-122"/>
              </a:endParaRPr>
            </a:p>
            <a:p>
              <a:pPr>
                <a:lnSpc>
                  <a:spcPct val="200000"/>
                </a:lnSpc>
              </a:pPr>
              <a:r>
                <a:rPr lang="zh-CN" altLang="en-US" sz="1600" b="1" dirty="0">
                  <a:solidFill>
                    <a:schemeClr val="accent5">
                      <a:lumMod val="75000"/>
                    </a:schemeClr>
                  </a:solidFill>
                  <a:latin typeface="宋体" panose="02010600030101010101" pitchFamily="2" charset="-122"/>
                  <a:sym typeface="+mn-ea"/>
                </a:rPr>
                <a:t>（二）营造良好的心理氛围</a:t>
              </a:r>
              <a:endParaRPr lang="en-US" sz="1600" b="1" dirty="0">
                <a:solidFill>
                  <a:schemeClr val="accent5">
                    <a:lumMod val="75000"/>
                  </a:schemeClr>
                </a:solidFill>
                <a:latin typeface="宋体" panose="02010600030101010101" pitchFamily="2" charset="-122"/>
              </a:endParaRPr>
            </a:p>
            <a:p>
              <a:pPr>
                <a:lnSpc>
                  <a:spcPct val="200000"/>
                </a:lnSpc>
              </a:pPr>
              <a:r>
                <a:rPr lang="zh-CN" altLang="en-US" sz="1600" b="1" dirty="0">
                  <a:solidFill>
                    <a:schemeClr val="accent5">
                      <a:lumMod val="75000"/>
                    </a:schemeClr>
                  </a:solidFill>
                  <a:latin typeface="宋体" panose="02010600030101010101" pitchFamily="2" charset="-122"/>
                  <a:sym typeface="+mn-ea"/>
                </a:rPr>
                <a:t>（三）成为儿童活动的支持者、引导者和合作者</a:t>
              </a:r>
              <a:endParaRPr lang="zh-CN" altLang="en-US" sz="1600" b="1" dirty="0">
                <a:solidFill>
                  <a:schemeClr val="accent5">
                    <a:lumMod val="75000"/>
                  </a:schemeClr>
                </a:solidFill>
                <a:latin typeface="宋体" panose="02010600030101010101" pitchFamily="2" charset="-122"/>
              </a:endParaRPr>
            </a:p>
            <a:p>
              <a:pPr>
                <a:lnSpc>
                  <a:spcPct val="200000"/>
                </a:lnSpc>
              </a:pPr>
              <a:r>
                <a:rPr lang="zh-CN" altLang="en-US" sz="1600" b="1" dirty="0">
                  <a:solidFill>
                    <a:schemeClr val="accent5">
                      <a:lumMod val="75000"/>
                    </a:schemeClr>
                  </a:solidFill>
                  <a:latin typeface="宋体" panose="02010600030101010101" pitchFamily="2" charset="-122"/>
                  <a:sym typeface="+mn-ea"/>
                </a:rPr>
                <a:t>（四）儿童有较强的学习兴趣</a:t>
              </a:r>
              <a:endParaRPr lang="en-US" sz="1600" b="1" dirty="0">
                <a:solidFill>
                  <a:schemeClr val="accent5">
                    <a:lumMod val="75000"/>
                  </a:schemeClr>
                </a:solidFill>
                <a:latin typeface="宋体" panose="02010600030101010101" pitchFamily="2" charset="-122"/>
              </a:endParaRPr>
            </a:p>
            <a:p>
              <a:pPr>
                <a:lnSpc>
                  <a:spcPct val="200000"/>
                </a:lnSpc>
              </a:pPr>
              <a:r>
                <a:rPr lang="zh-CN" altLang="en-US" sz="1600" b="1" dirty="0">
                  <a:solidFill>
                    <a:schemeClr val="accent5">
                      <a:lumMod val="75000"/>
                    </a:schemeClr>
                  </a:solidFill>
                  <a:latin typeface="宋体" panose="02010600030101010101" pitchFamily="2" charset="-122"/>
                  <a:sym typeface="+mn-ea"/>
                </a:rPr>
                <a:t>（五）儿童能够主动探索</a:t>
              </a:r>
              <a:endParaRPr lang="en-US" sz="1600" b="1" dirty="0">
                <a:solidFill>
                  <a:schemeClr val="accent5">
                    <a:lumMod val="75000"/>
                  </a:schemeClr>
                </a:solidFill>
                <a:latin typeface="宋体" panose="02010600030101010101" pitchFamily="2" charset="-122"/>
              </a:endParaRPr>
            </a:p>
            <a:p>
              <a:pPr>
                <a:lnSpc>
                  <a:spcPct val="200000"/>
                </a:lnSpc>
              </a:pPr>
              <a:r>
                <a:rPr lang="zh-CN" altLang="en-US" sz="1600" b="1" dirty="0">
                  <a:solidFill>
                    <a:schemeClr val="accent5">
                      <a:lumMod val="75000"/>
                    </a:schemeClr>
                  </a:solidFill>
                  <a:latin typeface="宋体" panose="02010600030101010101" pitchFamily="2" charset="-122"/>
                  <a:sym typeface="+mn-ea"/>
                </a:rPr>
                <a:t>（六）儿童的学习结果达到预期目标并有新的发展</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0" name="组合 9"/>
          <p:cNvGrpSpPr/>
          <p:nvPr/>
        </p:nvGrpSpPr>
        <p:grpSpPr>
          <a:xfrm>
            <a:off x="590602" y="246663"/>
            <a:ext cx="11594301" cy="783151"/>
            <a:chOff x="590602" y="532593"/>
            <a:chExt cx="11594301" cy="783151"/>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任务三：</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590602" y="1038745"/>
              <a:ext cx="3228452" cy="27699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科学教育活动的评价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3" name="矩形 12"/>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2924909" y="2451183"/>
            <a:ext cx="6339643" cy="1185267"/>
            <a:chOff x="3238500" y="3056722"/>
            <a:chExt cx="5729514" cy="909992"/>
          </a:xfrm>
        </p:grpSpPr>
        <p:sp>
          <p:nvSpPr>
            <p:cNvPr id="15" name="文本框 283"/>
            <p:cNvSpPr txBox="1"/>
            <p:nvPr/>
          </p:nvSpPr>
          <p:spPr>
            <a:xfrm>
              <a:off x="4642375" y="3111502"/>
              <a:ext cx="2919939" cy="779062"/>
            </a:xfrm>
            <a:prstGeom prst="rect">
              <a:avLst/>
            </a:prstGeom>
            <a:noFill/>
          </p:spPr>
          <p:txBody>
            <a:bodyPr wrap="none" rtlCol="0">
              <a:spAutoFit/>
            </a:bodyPr>
            <a:lstStyle/>
            <a:p>
              <a:pPr algn="ctr"/>
              <a:r>
                <a:rPr lang="zh-CN" altLang="en-US" sz="6000" dirty="0">
                  <a:solidFill>
                    <a:srgbClr val="68B9A8"/>
                  </a:solidFill>
                  <a:latin typeface="华文新魏" panose="02010800040101010101" pitchFamily="2" charset="-122"/>
                  <a:ea typeface="华文新魏" panose="02010800040101010101" pitchFamily="2" charset="-122"/>
                </a:rPr>
                <a:t>谢谢观看</a:t>
              </a:r>
              <a:endParaRPr lang="zh-CN" altLang="en-US" sz="6000" dirty="0">
                <a:solidFill>
                  <a:srgbClr val="68B9A8"/>
                </a:solidFill>
                <a:latin typeface="华文新魏" panose="02010800040101010101" pitchFamily="2" charset="-122"/>
                <a:ea typeface="华文新魏" panose="02010800040101010101" pitchFamily="2" charset="-122"/>
              </a:endParaRPr>
            </a:p>
          </p:txBody>
        </p:sp>
        <p:grpSp>
          <p:nvGrpSpPr>
            <p:cNvPr id="16" name="组合 15"/>
            <p:cNvGrpSpPr/>
            <p:nvPr/>
          </p:nvGrpSpPr>
          <p:grpSpPr>
            <a:xfrm>
              <a:off x="3238500" y="3056722"/>
              <a:ext cx="5729514" cy="909992"/>
              <a:chOff x="3200400" y="3056722"/>
              <a:chExt cx="5729514" cy="909992"/>
            </a:xfrm>
          </p:grpSpPr>
          <p:cxnSp>
            <p:nvCxnSpPr>
              <p:cNvPr id="17" name="直接连接符 16"/>
              <p:cNvCxnSpPr/>
              <p:nvPr/>
            </p:nvCxnSpPr>
            <p:spPr>
              <a:xfrm>
                <a:off x="3214914" y="3056722"/>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200400" y="3966714"/>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12" name="Freeform 10"/>
          <p:cNvSpPr>
            <a:spLocks noEditPoints="1"/>
          </p:cNvSpPr>
          <p:nvPr/>
        </p:nvSpPr>
        <p:spPr bwMode="auto">
          <a:xfrm>
            <a:off x="4820047" y="4459072"/>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68B9A8"/>
          </a:solidFill>
          <a:ln>
            <a:noFill/>
          </a:ln>
        </p:spPr>
        <p:txBody>
          <a:bodyPr vert="horz" wrap="square" lIns="68562" tIns="34281" rIns="68562" bIns="34281" numCol="1" anchor="t" anchorCtr="0" compatLnSpc="1"/>
          <a:lstStyle/>
          <a:p>
            <a:endParaRPr lang="zh-CN" altLang="en-US">
              <a:solidFill>
                <a:srgbClr val="5FA0A0"/>
              </a:solidFill>
            </a:endParaRPr>
          </a:p>
        </p:txBody>
      </p:sp>
      <p:sp>
        <p:nvSpPr>
          <p:cNvPr id="2" name="Rectangle 4"/>
          <p:cNvSpPr txBox="1">
            <a:spLocks noChangeArrowheads="1"/>
          </p:cNvSpPr>
          <p:nvPr/>
        </p:nvSpPr>
        <p:spPr bwMode="auto">
          <a:xfrm>
            <a:off x="5193030" y="4483735"/>
            <a:ext cx="1803400" cy="25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ctr"/>
            <a:r>
              <a:rPr lang="zh-CN" sz="2100" b="0" dirty="0">
                <a:solidFill>
                  <a:schemeClr val="bg1">
                    <a:lumMod val="50000"/>
                  </a:schemeClr>
                </a:solidFill>
                <a:latin typeface="微软雅黑" panose="020B0503020204020204" pitchFamily="34" charset="-122"/>
                <a:ea typeface="微软雅黑" panose="020B0503020204020204" pitchFamily="34" charset="-122"/>
              </a:rPr>
              <a:t>北京出版社</a:t>
            </a:r>
            <a:endParaRPr lang="zh-CN" sz="2100" b="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fltVal val="0"/>
                                          </p:val>
                                        </p:tav>
                                        <p:tav tm="100000">
                                          <p:val>
                                            <p:strVal val="#ppt_h"/>
                                          </p:val>
                                        </p:tav>
                                      </p:tavLst>
                                    </p:anim>
                                    <p:animEffect transition="in" filter="fade">
                                      <p:cBhvr>
                                        <p:cTn id="13" dur="1000"/>
                                        <p:tgtEl>
                                          <p:spTgt spid="13"/>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750" fill="hold"/>
                                        <p:tgtEl>
                                          <p:spTgt spid="14"/>
                                        </p:tgtEl>
                                        <p:attrNameLst>
                                          <p:attrName>ppt_x</p:attrName>
                                        </p:attrNameLst>
                                      </p:cBhvr>
                                      <p:tavLst>
                                        <p:tav tm="0">
                                          <p:val>
                                            <p:strVal val="#ppt_x"/>
                                          </p:val>
                                        </p:tav>
                                        <p:tav tm="100000">
                                          <p:val>
                                            <p:strVal val="#ppt_x"/>
                                          </p:val>
                                        </p:tav>
                                      </p:tavLst>
                                    </p:anim>
                                    <p:anim calcmode="lin" valueType="num">
                                      <p:cBhvr additive="base">
                                        <p:cTn id="18" dur="750" fill="hold"/>
                                        <p:tgtEl>
                                          <p:spTgt spid="14"/>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1+#ppt_w/2"/>
                                          </p:val>
                                        </p:tav>
                                        <p:tav tm="100000">
                                          <p:val>
                                            <p:strVal val="#ppt_x"/>
                                          </p:val>
                                        </p:tav>
                                      </p:tavLst>
                                    </p:anim>
                                    <p:anim calcmode="lin" valueType="num">
                                      <p:cBhvr additive="base">
                                        <p:cTn id="23" dur="75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bldLvl="0" animBg="1"/>
      <p:bldP spid="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29"/>
          <p:cNvSpPr txBox="1"/>
          <p:nvPr/>
        </p:nvSpPr>
        <p:spPr>
          <a:xfrm>
            <a:off x="1196340" y="1534875"/>
            <a:ext cx="4109061" cy="521970"/>
          </a:xfrm>
          <a:prstGeom prst="rect">
            <a:avLst/>
          </a:prstGeom>
          <a:noFill/>
        </p:spPr>
        <p:txBody>
          <a:bodyPr wrap="square" rtlCol="0">
            <a:spAutoFit/>
          </a:bodyPr>
          <a:lstStyle/>
          <a:p>
            <a:r>
              <a:rPr lang="zh-CN" altLang="en-US" sz="2800" b="1" dirty="0">
                <a:solidFill>
                  <a:srgbClr val="68B9A8"/>
                </a:solidFill>
                <a:latin typeface="微软雅黑" panose="020B0503020204020204" pitchFamily="34" charset="-122"/>
                <a:ea typeface="微软雅黑" panose="020B0503020204020204" pitchFamily="34" charset="-122"/>
              </a:rPr>
              <a:t>学习目标</a:t>
            </a:r>
            <a:endParaRPr lang="zh-CN" altLang="en-US" sz="2800" b="1" dirty="0">
              <a:solidFill>
                <a:srgbClr val="68B9A8"/>
              </a:solidFill>
              <a:latin typeface="微软雅黑" panose="020B0503020204020204" pitchFamily="34" charset="-122"/>
              <a:ea typeface="微软雅黑" panose="020B0503020204020204" pitchFamily="34" charset="-122"/>
            </a:endParaRPr>
          </a:p>
        </p:txBody>
      </p:sp>
      <p:sp>
        <p:nvSpPr>
          <p:cNvPr id="19" name="文本框 30"/>
          <p:cNvSpPr txBox="1"/>
          <p:nvPr/>
        </p:nvSpPr>
        <p:spPr>
          <a:xfrm>
            <a:off x="1196340" y="2322931"/>
            <a:ext cx="9780905" cy="3139321"/>
          </a:xfrm>
          <a:prstGeom prst="rect">
            <a:avLst/>
          </a:prstGeom>
          <a:noFill/>
          <a:effectLst/>
        </p:spPr>
        <p:txBody>
          <a:bodyPr wrap="square" rtlCol="0">
            <a:spAutoFit/>
          </a:bodyPr>
          <a:lstStyle/>
          <a:p>
            <a:r>
              <a:rPr lang="zh-CN" altLang="zh-CN" b="1" dirty="0">
                <a:solidFill>
                  <a:srgbClr val="68B9A8"/>
                </a:solidFill>
              </a:rPr>
              <a:t>知识目标</a:t>
            </a:r>
            <a:endParaRPr lang="zh-CN" altLang="zh-CN" b="1" dirty="0">
              <a:solidFill>
                <a:srgbClr val="68B9A8"/>
              </a:solidFill>
            </a:endParaRPr>
          </a:p>
          <a:p>
            <a:r>
              <a:rPr lang="zh-CN" altLang="zh-CN" dirty="0"/>
              <a:t>理解学前儿童科学教育评价的基本概念。</a:t>
            </a:r>
            <a:endParaRPr lang="zh-CN" altLang="zh-CN" dirty="0"/>
          </a:p>
          <a:p>
            <a:endParaRPr lang="en-US" altLang="zh-CN" dirty="0"/>
          </a:p>
          <a:p>
            <a:r>
              <a:rPr lang="zh-CN" altLang="zh-CN" b="1" dirty="0">
                <a:solidFill>
                  <a:srgbClr val="68B9A8"/>
                </a:solidFill>
              </a:rPr>
              <a:t>技能目标</a:t>
            </a:r>
            <a:endParaRPr lang="zh-CN" altLang="zh-CN" b="1" dirty="0">
              <a:solidFill>
                <a:srgbClr val="68B9A8"/>
              </a:solidFill>
            </a:endParaRPr>
          </a:p>
          <a:p>
            <a:r>
              <a:rPr lang="zh-CN" altLang="zh-CN" dirty="0"/>
              <a:t>运用多种方法评价科学教育活动中学前儿童的发展。</a:t>
            </a:r>
            <a:endParaRPr lang="zh-CN" altLang="zh-CN" dirty="0"/>
          </a:p>
          <a:p>
            <a:r>
              <a:rPr lang="zh-CN" altLang="zh-CN" dirty="0"/>
              <a:t>掌握评价学前儿童科学教育活动的方法。</a:t>
            </a:r>
            <a:endParaRPr lang="zh-CN" altLang="zh-CN" dirty="0"/>
          </a:p>
          <a:p>
            <a:endParaRPr lang="en-US" altLang="zh-CN" dirty="0"/>
          </a:p>
          <a:p>
            <a:r>
              <a:rPr lang="zh-CN" altLang="zh-CN" b="1" dirty="0">
                <a:solidFill>
                  <a:srgbClr val="68B9A8"/>
                </a:solidFill>
              </a:rPr>
              <a:t>素质目标</a:t>
            </a:r>
            <a:endParaRPr lang="zh-CN" altLang="zh-CN" b="1" dirty="0">
              <a:solidFill>
                <a:srgbClr val="68B9A8"/>
              </a:solidFill>
            </a:endParaRPr>
          </a:p>
          <a:p>
            <a:r>
              <a:rPr lang="zh-CN" altLang="zh-CN" dirty="0"/>
              <a:t>注重评价的改进作用。</a:t>
            </a:r>
            <a:endParaRPr lang="zh-CN" altLang="zh-CN" dirty="0"/>
          </a:p>
          <a:p>
            <a:r>
              <a:rPr lang="zh-CN" altLang="zh-CN" dirty="0"/>
              <a:t>在评价中尊重幼儿的个体差异。</a:t>
            </a:r>
            <a:endParaRPr lang="zh-CN" altLang="zh-CN" dirty="0"/>
          </a:p>
          <a:p>
            <a:r>
              <a:rPr lang="en-US" altLang="zh-CN" dirty="0"/>
              <a:t> </a:t>
            </a:r>
            <a:endParaRPr lang="zh-CN" altLang="zh-CN" dirty="0"/>
          </a:p>
        </p:txBody>
      </p:sp>
      <p:grpSp>
        <p:nvGrpSpPr>
          <p:cNvPr id="9" name="组合 8"/>
          <p:cNvGrpSpPr/>
          <p:nvPr/>
        </p:nvGrpSpPr>
        <p:grpSpPr>
          <a:xfrm>
            <a:off x="953023" y="295878"/>
            <a:ext cx="11231880" cy="693033"/>
            <a:chOff x="953023" y="581808"/>
            <a:chExt cx="11231880" cy="693033"/>
          </a:xfrm>
        </p:grpSpPr>
        <p:sp>
          <p:nvSpPr>
            <p:cNvPr id="10" name="矩形 9"/>
            <p:cNvSpPr/>
            <p:nvPr/>
          </p:nvSpPr>
          <p:spPr>
            <a:xfrm>
              <a:off x="3665743" y="976639"/>
              <a:ext cx="851916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8"/>
            <p:cNvSpPr txBox="1">
              <a:spLocks noChangeArrowheads="1"/>
            </p:cNvSpPr>
            <p:nvPr/>
          </p:nvSpPr>
          <p:spPr bwMode="auto">
            <a:xfrm>
              <a:off x="953023" y="581808"/>
              <a:ext cx="246443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项目七</a:t>
              </a:r>
              <a:endPar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15" name="TextBox 8"/>
            <p:cNvSpPr txBox="1">
              <a:spLocks noChangeArrowheads="1"/>
            </p:cNvSpPr>
            <p:nvPr/>
          </p:nvSpPr>
          <p:spPr bwMode="auto">
            <a:xfrm>
              <a:off x="953023" y="997842"/>
              <a:ext cx="2712720" cy="27699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学前儿童科学教育的评价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50"/>
                                        <p:tgtEl>
                                          <p:spTgt spid="18"/>
                                        </p:tgtEl>
                                      </p:cBhvr>
                                    </p:animEffect>
                                    <p:anim calcmode="lin" valueType="num">
                                      <p:cBhvr>
                                        <p:cTn id="8" dur="250" fill="hold"/>
                                        <p:tgtEl>
                                          <p:spTgt spid="18"/>
                                        </p:tgtEl>
                                        <p:attrNameLst>
                                          <p:attrName>ppt_x</p:attrName>
                                        </p:attrNameLst>
                                      </p:cBhvr>
                                      <p:tavLst>
                                        <p:tav tm="0">
                                          <p:val>
                                            <p:strVal val="#ppt_x"/>
                                          </p:val>
                                        </p:tav>
                                        <p:tav tm="100000">
                                          <p:val>
                                            <p:strVal val="#ppt_x"/>
                                          </p:val>
                                        </p:tav>
                                      </p:tavLst>
                                    </p:anim>
                                    <p:anim calcmode="lin" valueType="num">
                                      <p:cBhvr>
                                        <p:cTn id="9" dur="25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250"/>
                                        <p:tgtEl>
                                          <p:spTgt spid="19"/>
                                        </p:tgtEl>
                                      </p:cBhvr>
                                    </p:animEffect>
                                    <p:anim calcmode="lin" valueType="num">
                                      <p:cBhvr>
                                        <p:cTn id="14" dur="250" fill="hold"/>
                                        <p:tgtEl>
                                          <p:spTgt spid="19"/>
                                        </p:tgtEl>
                                        <p:attrNameLst>
                                          <p:attrName>ppt_x</p:attrName>
                                        </p:attrNameLst>
                                      </p:cBhvr>
                                      <p:tavLst>
                                        <p:tav tm="0">
                                          <p:val>
                                            <p:strVal val="#ppt_x"/>
                                          </p:val>
                                        </p:tav>
                                        <p:tav tm="100000">
                                          <p:val>
                                            <p:strVal val="#ppt_x"/>
                                          </p:val>
                                        </p:tav>
                                      </p:tavLst>
                                    </p:anim>
                                    <p:anim calcmode="lin" valueType="num">
                                      <p:cBhvr>
                                        <p:cTn id="15" dur="250" fill="hold"/>
                                        <p:tgtEl>
                                          <p:spTgt spid="19"/>
                                        </p:tgtEl>
                                        <p:attrNameLst>
                                          <p:attrName>ppt_y</p:attrName>
                                        </p:attrNameLst>
                                      </p:cBhvr>
                                      <p:tavLst>
                                        <p:tav tm="0">
                                          <p:val>
                                            <p:strVal val="#ppt_y+.1"/>
                                          </p:val>
                                        </p:tav>
                                        <p:tav tm="100000">
                                          <p:val>
                                            <p:strVal val="#ppt_y"/>
                                          </p:val>
                                        </p:tav>
                                      </p:tavLst>
                                    </p:anim>
                                  </p:childTnLst>
                                </p:cTn>
                              </p:par>
                              <p:par>
                                <p:cTn id="16" presetID="22" presetClass="entr" presetSubtype="8"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bldLvl="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301694" y="1377306"/>
            <a:ext cx="9369425" cy="1285421"/>
            <a:chOff x="1865754" y="4726065"/>
            <a:chExt cx="5008948" cy="111398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0619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一、学前儿童科学教育评价的基本概念</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505735"/>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（一）评价资料的使用和使用者</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aphicFrame>
        <p:nvGraphicFramePr>
          <p:cNvPr id="9222" name="Group 6"/>
          <p:cNvGraphicFramePr>
            <a:graphicFrameLocks noGrp="1"/>
          </p:cNvGraphicFramePr>
          <p:nvPr/>
        </p:nvGraphicFramePr>
        <p:xfrm>
          <a:off x="1773555" y="2908935"/>
          <a:ext cx="8643620" cy="3208020"/>
        </p:xfrm>
        <a:graphic>
          <a:graphicData uri="http://schemas.openxmlformats.org/drawingml/2006/table">
            <a:tbl>
              <a:tblPr/>
              <a:tblGrid>
                <a:gridCol w="1229360"/>
                <a:gridCol w="2232025"/>
                <a:gridCol w="747395"/>
                <a:gridCol w="2072005"/>
                <a:gridCol w="2362835"/>
              </a:tblGrid>
              <a:tr h="293370">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使用者</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目的</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频率</a:t>
                      </a:r>
                      <a:endPar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评价方法</a:t>
                      </a:r>
                      <a:endPar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结果</a:t>
                      </a:r>
                      <a:endPar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778510">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教师</a:t>
                      </a:r>
                      <a:endPar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计划、评估、判断教学过程，帮助儿童学习，改进教学。</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每天</a:t>
                      </a:r>
                      <a:endPar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各种评价方法，正式或非正式评价，传统测验。</a:t>
                      </a:r>
                      <a:endPar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即时的，课堂观察获得学生行为和进步的信息；非即时的，通过课后学习任务、传统测验获得评价信息。</a:t>
                      </a:r>
                      <a:endPar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640080">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儿童</a:t>
                      </a:r>
                      <a:endPar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对学习行为和表现进行反思。</a:t>
                      </a:r>
                      <a:endPar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每天</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行为任务，教师观察，自我评价，传统测验。</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通过与教师交流获得，或是通过教师的评语与评价获得。</a:t>
                      </a:r>
                      <a:endPar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725805">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父母</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了解儿童的学习行为和进程。</a:t>
                      </a:r>
                      <a:endPar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根据需要</a:t>
                      </a:r>
                      <a:endParaRPr kumimoji="0" lang="zh-CN" altLang="en-US" sz="1200" b="0" i="0" u="none" strike="noStrike" cap="none" normalizeH="0" baseline="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传统测验，行为任务，教师观察</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即时的或是非即时的，直接与教师或儿童交流获得</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r h="725805">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lang="zh-CN" altLang="en-US" sz="1200" b="0" dirty="0">
                          <a:ln>
                            <a:noFill/>
                          </a:ln>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政策制定者，行政管理人员</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lang="zh-CN" altLang="en-US" sz="1200" b="0" dirty="0">
                          <a:ln>
                            <a:noFill/>
                          </a:ln>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预算，政策制定，资源分配，升级</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lang="zh-CN" altLang="en-US" sz="1200" b="0" dirty="0">
                          <a:ln>
                            <a:noFill/>
                          </a:ln>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每学期或每年一次</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lang="zh-CN" altLang="en-US" sz="1200" b="0" dirty="0">
                          <a:ln>
                            <a:noFill/>
                          </a:ln>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非即时的，精心策划，需编制量表，较晚发挥作用。</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lang="zh-CN" altLang="en-US" sz="1200" b="0" dirty="0">
                          <a:ln>
                            <a:noFill/>
                          </a:ln>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rPr>
                        <a:t>标准化测验。</a:t>
                      </a:r>
                      <a:endParaRPr kumimoji="0" lang="zh-CN" altLang="en-US" sz="1200" b="0"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Arial" panose="020B0604020202020204" pitchFamily="34" charset="0"/>
                        <a:sym typeface="宋体" panose="02010600030101010101" pitchFamily="2" charset="-122"/>
                      </a:endParaRPr>
                    </a:p>
                  </a:txBody>
                  <a:tcPr anchor="ctr" horzOverflow="overflow">
                    <a:lnL cap="flat">
                      <a:noFill/>
                    </a:lnL>
                    <a:lnR cap="flat">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文本框 1"/>
          <p:cNvSpPr txBox="1"/>
          <p:nvPr/>
        </p:nvSpPr>
        <p:spPr>
          <a:xfrm>
            <a:off x="3869690" y="2602230"/>
            <a:ext cx="4450080" cy="306705"/>
          </a:xfrm>
          <a:prstGeom prst="rect">
            <a:avLst/>
          </a:prstGeom>
          <a:noFill/>
        </p:spPr>
        <p:txBody>
          <a:bodyPr wrap="none" rtlCol="0" anchor="t">
            <a:spAutoFit/>
          </a:bodyPr>
          <a:lstStyle/>
          <a:p>
            <a:r>
              <a:rPr lang="zh-CN" altLang="en-US" sz="1400" dirty="0">
                <a:latin typeface="宋体" panose="02010600030101010101" pitchFamily="2" charset="-122"/>
                <a:sym typeface="宋体" panose="02010600030101010101" pitchFamily="2" charset="-122"/>
              </a:rPr>
              <a:t>不同的使用者根据不同的评价目的使用不同的评价方法</a:t>
            </a:r>
            <a:endParaRPr lang="zh-CN" altLang="en-US" sz="1400" dirty="0">
              <a:latin typeface="宋体" panose="02010600030101010101" pitchFamily="2" charset="-122"/>
              <a:sym typeface="宋体" panose="02010600030101010101" pitchFamily="2" charset="-122"/>
            </a:endParaRPr>
          </a:p>
        </p:txBody>
      </p:sp>
      <p:grpSp>
        <p:nvGrpSpPr>
          <p:cNvPr id="18" name="组合 17"/>
          <p:cNvGrpSpPr/>
          <p:nvPr/>
        </p:nvGrpSpPr>
        <p:grpSpPr>
          <a:xfrm>
            <a:off x="619177" y="246663"/>
            <a:ext cx="11565726" cy="1057910"/>
            <a:chOff x="619177" y="532593"/>
            <a:chExt cx="11565726" cy="1057910"/>
          </a:xfrm>
        </p:grpSpPr>
        <p:sp>
          <p:nvSpPr>
            <p:cNvPr id="19" name="矩形 18"/>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任务一：</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1" name="TextBox 8"/>
            <p:cNvSpPr txBox="1">
              <a:spLocks noChangeArrowheads="1"/>
            </p:cNvSpPr>
            <p:nvPr/>
          </p:nvSpPr>
          <p:spPr bwMode="auto">
            <a:xfrm>
              <a:off x="619177" y="1036783"/>
              <a:ext cx="2961005"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学前儿童科学教育评价的</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基本</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概念和意义</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561392" y="246663"/>
            <a:ext cx="11623511" cy="1019810"/>
            <a:chOff x="561392" y="532593"/>
            <a:chExt cx="11623511" cy="1019810"/>
          </a:xfrm>
        </p:grpSpPr>
        <p:sp>
          <p:nvSpPr>
            <p:cNvPr id="22" name="矩形 21"/>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任务一：</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4" name="TextBox 8"/>
            <p:cNvSpPr txBox="1">
              <a:spLocks noChangeArrowheads="1"/>
            </p:cNvSpPr>
            <p:nvPr/>
          </p:nvSpPr>
          <p:spPr bwMode="auto">
            <a:xfrm>
              <a:off x="561392" y="998683"/>
              <a:ext cx="3123565"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学前儿童科学教育评价的</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基本</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概念和意义</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graphicFrame>
        <p:nvGraphicFramePr>
          <p:cNvPr id="2" name="表格 1"/>
          <p:cNvGraphicFramePr>
            <a:graphicFrameLocks noGrp="1"/>
          </p:cNvGraphicFramePr>
          <p:nvPr/>
        </p:nvGraphicFramePr>
        <p:xfrm>
          <a:off x="2669060" y="2932949"/>
          <a:ext cx="7503641" cy="2637136"/>
        </p:xfrm>
        <a:graphic>
          <a:graphicData uri="http://schemas.openxmlformats.org/drawingml/2006/table">
            <a:tbl>
              <a:tblPr firstRow="1" firstCol="1" bandRow="1">
                <a:tableStyleId>{5C22544A-7EE6-4342-B048-85BDC9FD1C3A}</a:tableStyleId>
              </a:tblPr>
              <a:tblGrid>
                <a:gridCol w="1983131"/>
                <a:gridCol w="1921732"/>
                <a:gridCol w="3598778"/>
              </a:tblGrid>
              <a:tr h="618105">
                <a:tc>
                  <a:txBody>
                    <a:bodyPr/>
                    <a:lstStyle/>
                    <a:p>
                      <a:pPr algn="ctr">
                        <a:lnSpc>
                          <a:spcPts val="2000"/>
                        </a:lnSpc>
                      </a:pPr>
                      <a:r>
                        <a:rPr lang="zh-CN" sz="1600" b="1" kern="0" dirty="0">
                          <a:effectLst/>
                        </a:rPr>
                        <a:t>评价方式</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ts val="2000"/>
                        </a:lnSpc>
                      </a:pPr>
                      <a:r>
                        <a:rPr lang="zh-CN" sz="1600" b="1" kern="0">
                          <a:effectLst/>
                        </a:rPr>
                        <a:t>使用阶段</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ts val="2000"/>
                        </a:lnSpc>
                      </a:pPr>
                      <a:r>
                        <a:rPr lang="zh-CN" sz="1600" b="1" kern="0">
                          <a:effectLst/>
                        </a:rPr>
                        <a:t>作用</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782821">
                <a:tc>
                  <a:txBody>
                    <a:bodyPr/>
                    <a:lstStyle/>
                    <a:p>
                      <a:pPr algn="ctr">
                        <a:lnSpc>
                          <a:spcPts val="2000"/>
                        </a:lnSpc>
                      </a:pPr>
                      <a:r>
                        <a:rPr lang="zh-CN" sz="1600" b="1" kern="0" dirty="0">
                          <a:effectLst/>
                        </a:rPr>
                        <a:t>诊断性评价</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ts val="2000"/>
                        </a:lnSpc>
                      </a:pPr>
                      <a:r>
                        <a:rPr lang="zh-CN" sz="1600" b="1" kern="0" dirty="0">
                          <a:effectLst/>
                        </a:rPr>
                        <a:t>教学活动前</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ts val="2000"/>
                        </a:lnSpc>
                      </a:pPr>
                      <a:r>
                        <a:rPr lang="zh-CN" sz="1600" b="1" kern="0" dirty="0">
                          <a:effectLst/>
                        </a:rPr>
                        <a:t>了解幼儿对科学主题的兴趣、已有经验和想法</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618105">
                <a:tc>
                  <a:txBody>
                    <a:bodyPr/>
                    <a:lstStyle/>
                    <a:p>
                      <a:pPr algn="ctr">
                        <a:lnSpc>
                          <a:spcPts val="2000"/>
                        </a:lnSpc>
                      </a:pPr>
                      <a:r>
                        <a:rPr lang="zh-CN" sz="1600" b="1" kern="0">
                          <a:effectLst/>
                        </a:rPr>
                        <a:t>形成性评价</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ts val="2000"/>
                        </a:lnSpc>
                      </a:pPr>
                      <a:r>
                        <a:rPr lang="zh-CN" sz="1600" b="1" kern="0" dirty="0">
                          <a:effectLst/>
                        </a:rPr>
                        <a:t>教学活动中</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ts val="2000"/>
                        </a:lnSpc>
                      </a:pPr>
                      <a:r>
                        <a:rPr lang="zh-CN" sz="1600" b="1" kern="0">
                          <a:effectLst/>
                        </a:rPr>
                        <a:t>了解幼儿科学学习的进展</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r h="618105">
                <a:tc>
                  <a:txBody>
                    <a:bodyPr/>
                    <a:lstStyle/>
                    <a:p>
                      <a:pPr algn="ctr">
                        <a:lnSpc>
                          <a:spcPts val="2000"/>
                        </a:lnSpc>
                      </a:pPr>
                      <a:r>
                        <a:rPr lang="zh-CN" sz="1600" b="1" kern="0">
                          <a:effectLst/>
                        </a:rPr>
                        <a:t>总结性评价</a:t>
                      </a:r>
                      <a:endParaRPr lang="zh-CN" sz="1600" b="1"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ts val="2000"/>
                        </a:lnSpc>
                      </a:pPr>
                      <a:r>
                        <a:rPr lang="zh-CN" sz="1600" b="1" kern="0" dirty="0">
                          <a:effectLst/>
                        </a:rPr>
                        <a:t>教学活动后</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c>
                  <a:txBody>
                    <a:bodyPr/>
                    <a:lstStyle/>
                    <a:p>
                      <a:pPr algn="ctr">
                        <a:lnSpc>
                          <a:spcPts val="2000"/>
                        </a:lnSpc>
                      </a:pPr>
                      <a:r>
                        <a:rPr lang="zh-CN" sz="1600" b="1" kern="0" dirty="0">
                          <a:effectLst/>
                        </a:rPr>
                        <a:t>评价幼儿科学学习的成果</a:t>
                      </a:r>
                      <a:endParaRPr lang="zh-CN" sz="1600" b="1"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tc>
              </a:tr>
            </a:tbl>
          </a:graphicData>
        </a:graphic>
      </p:graphicFrame>
      <p:grpSp>
        <p:nvGrpSpPr>
          <p:cNvPr id="7" name="组合 6"/>
          <p:cNvGrpSpPr/>
          <p:nvPr/>
        </p:nvGrpSpPr>
        <p:grpSpPr>
          <a:xfrm>
            <a:off x="1301694" y="1377306"/>
            <a:ext cx="9369425" cy="1285421"/>
            <a:chOff x="1865754" y="4726065"/>
            <a:chExt cx="5008948" cy="1113984"/>
          </a:xfrm>
        </p:grpSpPr>
        <p:sp>
          <p:nvSpPr>
            <p:cNvPr id="8"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sz="1600"/>
            </a:p>
          </p:txBody>
        </p:sp>
        <p:sp>
          <p:nvSpPr>
            <p:cNvPr id="9" name="出品 26"/>
            <p:cNvSpPr txBox="1"/>
            <p:nvPr>
              <p:custDataLst>
                <p:tags r:id="rId2"/>
              </p:custDataLst>
            </p:nvPr>
          </p:nvSpPr>
          <p:spPr>
            <a:xfrm>
              <a:off x="2172026" y="4790606"/>
              <a:ext cx="2406196" cy="345595"/>
            </a:xfrm>
            <a:prstGeom prst="rect">
              <a:avLst/>
            </a:prstGeom>
            <a:noFill/>
          </p:spPr>
          <p:txBody>
            <a:bodyPr wrap="none" rtlCol="0">
              <a:spAutoFit/>
            </a:bodyPr>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一、学前儿童科学教育评价的基本概念</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品 15"/>
            <p:cNvSpPr txBox="1"/>
            <p:nvPr>
              <p:custDataLst>
                <p:tags r:id="rId3"/>
              </p:custDataLst>
            </p:nvPr>
          </p:nvSpPr>
          <p:spPr>
            <a:xfrm>
              <a:off x="2171960" y="5334314"/>
              <a:ext cx="4702742" cy="505735"/>
            </a:xfrm>
            <a:prstGeom prst="rect">
              <a:avLst/>
            </a:prstGeom>
            <a:noFill/>
          </p:spPr>
          <p:txBody>
            <a:bodyPr wrap="square" rtlCol="0">
              <a:spAutoFit/>
            </a:bodyPr>
            <a:p>
              <a:pPr>
                <a:lnSpc>
                  <a:spcPct val="200000"/>
                </a:lnSpc>
              </a:pPr>
              <a:r>
                <a:rPr lang="zh-CN" altLang="en-US" sz="1600" b="1" dirty="0">
                  <a:solidFill>
                    <a:schemeClr val="accent5">
                      <a:lumMod val="75000"/>
                    </a:schemeClr>
                  </a:solidFill>
                  <a:latin typeface="宋体" panose="02010600030101010101" pitchFamily="2" charset="-122"/>
                  <a:sym typeface="+mn-ea"/>
                </a:rPr>
                <a:t>（二）诊断性、形成性和总结性评价</a:t>
              </a:r>
              <a:endParaRPr lang="zh-CN" altLang="en-US" sz="1600" b="1" dirty="0">
                <a:solidFill>
                  <a:schemeClr val="accent5">
                    <a:lumMod val="75000"/>
                  </a:schemeClr>
                </a:solidFill>
                <a:latin typeface="宋体" panose="02010600030101010101" pitchFamily="2"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270306"/>
            <a:chOff x="1865754" y="4726065"/>
            <a:chExt cx="5008948" cy="196751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13461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二、学前儿童科学教育评价的意义</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1359266"/>
            </a:xfrm>
            <a:prstGeom prst="rect">
              <a:avLst/>
            </a:prstGeom>
            <a:noFill/>
          </p:spPr>
          <p:txBody>
            <a:bodyPr wrap="square" rtlCol="0">
              <a:spAutoFit/>
            </a:bodyPr>
            <a:lstStyle/>
            <a:p>
              <a:pPr>
                <a:lnSpc>
                  <a:spcPct val="200000"/>
                </a:lnSpc>
              </a:pPr>
              <a:r>
                <a:rPr lang="zh-CN" altLang="en-US" sz="1600" b="1">
                  <a:solidFill>
                    <a:schemeClr val="accent5">
                      <a:lumMod val="75000"/>
                    </a:schemeClr>
                  </a:solidFill>
                  <a:latin typeface="宋体" panose="02010600030101010101" pitchFamily="2" charset="-122"/>
                  <a:sym typeface="+mn-ea"/>
                </a:rPr>
                <a:t>（一）评价是实现学前儿童科学教育目标的基本保证</a:t>
              </a:r>
              <a:endParaRPr lang="zh-CN" altLang="en-US" sz="1600" b="1">
                <a:solidFill>
                  <a:schemeClr val="accent5">
                    <a:lumMod val="75000"/>
                  </a:schemeClr>
                </a:solidFill>
                <a:latin typeface="宋体" panose="02010600030101010101" pitchFamily="2" charset="-122"/>
              </a:endParaRPr>
            </a:p>
            <a:p>
              <a:pPr>
                <a:lnSpc>
                  <a:spcPct val="200000"/>
                </a:lnSpc>
              </a:pPr>
              <a:r>
                <a:rPr lang="zh-CN" altLang="en-US" sz="1600" b="1">
                  <a:solidFill>
                    <a:schemeClr val="accent5">
                      <a:lumMod val="75000"/>
                    </a:schemeClr>
                  </a:solidFill>
                  <a:latin typeface="宋体" panose="02010600030101010101" pitchFamily="2" charset="-122"/>
                  <a:sym typeface="+mn-ea"/>
                </a:rPr>
                <a:t>（二）评价是改进学前儿童科学教育的依据</a:t>
              </a:r>
              <a:endParaRPr lang="zh-CN" altLang="en-US" sz="1600" b="1">
                <a:solidFill>
                  <a:schemeClr val="accent5">
                    <a:lumMod val="75000"/>
                  </a:schemeClr>
                </a:solidFill>
                <a:latin typeface="宋体" panose="02010600030101010101" pitchFamily="2" charset="-122"/>
              </a:endParaRPr>
            </a:p>
            <a:p>
              <a:pPr>
                <a:lnSpc>
                  <a:spcPct val="200000"/>
                </a:lnSpc>
              </a:pPr>
              <a:r>
                <a:rPr lang="zh-CN" altLang="en-US" sz="1600" b="1">
                  <a:solidFill>
                    <a:schemeClr val="accent5">
                      <a:lumMod val="75000"/>
                    </a:schemeClr>
                  </a:solidFill>
                  <a:latin typeface="宋体" panose="02010600030101010101" pitchFamily="2" charset="-122"/>
                  <a:sym typeface="+mn-ea"/>
                </a:rPr>
                <a:t>（三）评价能指引学前儿童科学教育发展的方向</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0" name="组合 9"/>
          <p:cNvGrpSpPr/>
          <p:nvPr/>
        </p:nvGrpSpPr>
        <p:grpSpPr>
          <a:xfrm>
            <a:off x="514402" y="246663"/>
            <a:ext cx="11670501" cy="1057625"/>
            <a:chOff x="514402" y="532593"/>
            <a:chExt cx="11670501" cy="1057625"/>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任务一：</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514402" y="1036498"/>
              <a:ext cx="3228452"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学前儿童科学教育评价的</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基本</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概念和意义</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183031"/>
            <a:chOff x="1865754" y="4726065"/>
            <a:chExt cx="5008948" cy="1891880"/>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81356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一、科学教育活动中学前儿童发展评价的目的</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1283631"/>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（一）了解学前儿童的学习需求与已有想法</a:t>
              </a:r>
              <a:endParaRPr lang="zh-CN" altLang="en-US" sz="1600" b="1" dirty="0">
                <a:solidFill>
                  <a:schemeClr val="accent5">
                    <a:lumMod val="75000"/>
                  </a:schemeClr>
                </a:solidFill>
                <a:latin typeface="宋体" panose="02010600030101010101" pitchFamily="2" charset="-122"/>
              </a:endParaRPr>
            </a:p>
            <a:p>
              <a:pPr>
                <a:lnSpc>
                  <a:spcPct val="200000"/>
                </a:lnSpc>
              </a:pPr>
              <a:r>
                <a:rPr lang="zh-CN" altLang="en-US" sz="1600" b="1" dirty="0">
                  <a:solidFill>
                    <a:schemeClr val="accent5">
                      <a:lumMod val="75000"/>
                    </a:schemeClr>
                  </a:solidFill>
                  <a:latin typeface="宋体" panose="02010600030101010101" pitchFamily="2" charset="-122"/>
                  <a:sym typeface="+mn-ea"/>
                </a:rPr>
                <a:t>（二）支持学前儿童的科学学习</a:t>
              </a:r>
              <a:endParaRPr lang="zh-CN" altLang="en-US" sz="1600" b="1" dirty="0">
                <a:solidFill>
                  <a:schemeClr val="accent5">
                    <a:lumMod val="75000"/>
                  </a:schemeClr>
                </a:solidFill>
                <a:latin typeface="宋体" panose="02010600030101010101" pitchFamily="2" charset="-122"/>
              </a:endParaRPr>
            </a:p>
            <a:p>
              <a:pPr>
                <a:lnSpc>
                  <a:spcPct val="200000"/>
                </a:lnSpc>
              </a:pPr>
              <a:r>
                <a:rPr lang="zh-CN" altLang="en-US" sz="1600" b="1" dirty="0">
                  <a:solidFill>
                    <a:schemeClr val="accent5">
                      <a:lumMod val="75000"/>
                    </a:schemeClr>
                  </a:solidFill>
                  <a:latin typeface="宋体" panose="02010600030101010101" pitchFamily="2" charset="-122"/>
                  <a:sym typeface="+mn-ea"/>
                </a:rPr>
                <a:t>（三）促进学前儿童的发展</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0" name="组合 9"/>
          <p:cNvGrpSpPr/>
          <p:nvPr/>
        </p:nvGrpSpPr>
        <p:grpSpPr>
          <a:xfrm>
            <a:off x="561392" y="246663"/>
            <a:ext cx="11623511" cy="1057910"/>
            <a:chOff x="561392" y="532593"/>
            <a:chExt cx="11623511" cy="1057910"/>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561392" y="1036783"/>
              <a:ext cx="3133725"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学前儿童在科学教育活动</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中</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发展的评价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160888" y="1377306"/>
            <a:ext cx="9369425" cy="1198146"/>
            <a:chOff x="1865754" y="4726065"/>
            <a:chExt cx="5008948" cy="1038349"/>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81356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一、科学教育活动中学前儿童发展评价的目的</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430100"/>
            </a:xfrm>
            <a:prstGeom prst="rect">
              <a:avLst/>
            </a:prstGeom>
            <a:noFill/>
          </p:spPr>
          <p:txBody>
            <a:bodyPr wrap="square" rtlCol="0">
              <a:spAutoFit/>
            </a:bodyPr>
            <a:lstStyle/>
            <a:p>
              <a:pPr>
                <a:lnSpc>
                  <a:spcPct val="200000"/>
                </a:lnSpc>
              </a:pP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0" name="组合 9"/>
          <p:cNvGrpSpPr/>
          <p:nvPr/>
        </p:nvGrpSpPr>
        <p:grpSpPr>
          <a:xfrm>
            <a:off x="533452" y="246663"/>
            <a:ext cx="11651451" cy="1057625"/>
            <a:chOff x="533452" y="532593"/>
            <a:chExt cx="11651451" cy="1057625"/>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533452" y="1036498"/>
              <a:ext cx="3228452"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学前儿童在科学教育活动</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中</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发展的评价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pic>
        <p:nvPicPr>
          <p:cNvPr id="2050" name="图片 5" descr="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4639" y="2353848"/>
            <a:ext cx="3946916" cy="2793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图片 6" descr="2"/>
          <p:cNvPicPr>
            <a:picLocks noChangeAspect="1" noChangeArrowheads="1"/>
          </p:cNvPicPr>
          <p:nvPr/>
        </p:nvPicPr>
        <p:blipFill>
          <a:blip r:embed="rId5">
            <a:extLst>
              <a:ext uri="{28A0092B-C50C-407E-A947-70E740481C1C}">
                <a14:useLocalDpi xmlns:a14="http://schemas.microsoft.com/office/drawing/2010/main" val="0"/>
              </a:ext>
            </a:extLst>
          </a:blip>
          <a:srcRect r="5951" b="6415"/>
          <a:stretch>
            <a:fillRect/>
          </a:stretch>
        </p:blipFill>
        <p:spPr bwMode="auto">
          <a:xfrm>
            <a:off x="6509839" y="2368264"/>
            <a:ext cx="3946916" cy="277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5171555" y="5658029"/>
            <a:ext cx="3362325" cy="369332"/>
          </a:xfrm>
          <a:prstGeom prst="rect">
            <a:avLst/>
          </a:prstGeom>
          <a:noFill/>
        </p:spPr>
        <p:txBody>
          <a:bodyPr wrap="square" rtlCol="0">
            <a:spAutoFit/>
          </a:bodyPr>
          <a:lstStyle/>
          <a:p>
            <a:r>
              <a:rPr lang="zh-CN" altLang="en-US" dirty="0"/>
              <a:t>小球进洞</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160888" y="1377306"/>
            <a:ext cx="9369425" cy="1198146"/>
            <a:chOff x="1865754" y="4726065"/>
            <a:chExt cx="5008948" cy="1038349"/>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81356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一、科学教育活动中学前儿童发展评价的目的</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430100"/>
            </a:xfrm>
            <a:prstGeom prst="rect">
              <a:avLst/>
            </a:prstGeom>
            <a:noFill/>
          </p:spPr>
          <p:txBody>
            <a:bodyPr wrap="square" rtlCol="0">
              <a:spAutoFit/>
            </a:bodyPr>
            <a:lstStyle/>
            <a:p>
              <a:pPr>
                <a:lnSpc>
                  <a:spcPct val="200000"/>
                </a:lnSpc>
              </a:pP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0" name="组合 9"/>
          <p:cNvGrpSpPr/>
          <p:nvPr/>
        </p:nvGrpSpPr>
        <p:grpSpPr>
          <a:xfrm>
            <a:off x="533452" y="246663"/>
            <a:ext cx="11651451" cy="1057625"/>
            <a:chOff x="533452" y="532593"/>
            <a:chExt cx="11651451" cy="1057625"/>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1031288" y="532593"/>
              <a:ext cx="2489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533452" y="1036498"/>
              <a:ext cx="3228452"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学前儿童在科学教育活动</a:t>
              </a:r>
              <a:endParaRPr lang="en-US" altLang="zh-CN"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中</a:t>
              </a:r>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发展的评价</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
        <p:nvSpPr>
          <p:cNvPr id="3" name="文本框 2"/>
          <p:cNvSpPr txBox="1"/>
          <p:nvPr/>
        </p:nvSpPr>
        <p:spPr>
          <a:xfrm>
            <a:off x="5315499" y="6168879"/>
            <a:ext cx="3362325" cy="369332"/>
          </a:xfrm>
          <a:prstGeom prst="rect">
            <a:avLst/>
          </a:prstGeom>
          <a:noFill/>
        </p:spPr>
        <p:txBody>
          <a:bodyPr wrap="square" rtlCol="0">
            <a:spAutoFit/>
          </a:bodyPr>
          <a:lstStyle/>
          <a:p>
            <a:r>
              <a:rPr lang="zh-CN" altLang="en-US" dirty="0"/>
              <a:t>小球进洞</a:t>
            </a:r>
            <a:endParaRPr lang="zh-CN" altLang="en-US" dirty="0"/>
          </a:p>
        </p:txBody>
      </p:sp>
      <p:pic>
        <p:nvPicPr>
          <p:cNvPr id="3074" name="图片 10" descr="4"/>
          <p:cNvPicPr>
            <a:picLocks noChangeAspect="1" noChangeArrowheads="1"/>
          </p:cNvPicPr>
          <p:nvPr/>
        </p:nvPicPr>
        <p:blipFill>
          <a:blip r:embed="rId4">
            <a:extLst>
              <a:ext uri="{28A0092B-C50C-407E-A947-70E740481C1C}">
                <a14:useLocalDpi xmlns:a14="http://schemas.microsoft.com/office/drawing/2010/main" val="0"/>
              </a:ext>
            </a:extLst>
          </a:blip>
          <a:srcRect r="6570" b="-980"/>
          <a:stretch>
            <a:fillRect/>
          </a:stretch>
        </p:blipFill>
        <p:spPr bwMode="auto">
          <a:xfrm>
            <a:off x="4376533" y="4045060"/>
            <a:ext cx="3235729" cy="20457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5" name="图片 16" descr="6"/>
          <p:cNvPicPr>
            <a:picLocks noChangeAspect="1" noChangeArrowheads="1"/>
          </p:cNvPicPr>
          <p:nvPr/>
        </p:nvPicPr>
        <p:blipFill>
          <a:blip r:embed="rId5">
            <a:extLst>
              <a:ext uri="{28A0092B-C50C-407E-A947-70E740481C1C}">
                <a14:useLocalDpi xmlns:a14="http://schemas.microsoft.com/office/drawing/2010/main" val="0"/>
              </a:ext>
            </a:extLst>
          </a:blip>
          <a:srcRect l="7855" r="16348" b="11636"/>
          <a:stretch>
            <a:fillRect/>
          </a:stretch>
        </p:blipFill>
        <p:spPr bwMode="auto">
          <a:xfrm>
            <a:off x="533452" y="2152646"/>
            <a:ext cx="3425030" cy="2331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图片 18" descr="9"/>
          <p:cNvPicPr>
            <a:picLocks noChangeAspect="1" noChangeArrowheads="1"/>
          </p:cNvPicPr>
          <p:nvPr/>
        </p:nvPicPr>
        <p:blipFill>
          <a:blip r:embed="rId6">
            <a:extLst>
              <a:ext uri="{28A0092B-C50C-407E-A947-70E740481C1C}">
                <a14:useLocalDpi xmlns:a14="http://schemas.microsoft.com/office/drawing/2010/main" val="0"/>
              </a:ext>
            </a:extLst>
          </a:blip>
          <a:srcRect r="11234" b="-2214"/>
          <a:stretch>
            <a:fillRect/>
          </a:stretch>
        </p:blipFill>
        <p:spPr bwMode="auto">
          <a:xfrm>
            <a:off x="7813880" y="1924044"/>
            <a:ext cx="3783926" cy="2599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PA" val="v3.0.1"/>
</p:tagLst>
</file>

<file path=ppt/tags/tag14.xml><?xml version="1.0" encoding="utf-8"?>
<p:tagLst xmlns:p="http://schemas.openxmlformats.org/presentationml/2006/main">
  <p:tag name="PA" val="v3.0.1"/>
</p:tagLst>
</file>

<file path=ppt/tags/tag15.xml><?xml version="1.0" encoding="utf-8"?>
<p:tagLst xmlns:p="http://schemas.openxmlformats.org/presentationml/2006/main">
  <p:tag name="PA" val="v3.0.1"/>
</p:tagLst>
</file>

<file path=ppt/tags/tag16.xml><?xml version="1.0" encoding="utf-8"?>
<p:tagLst xmlns:p="http://schemas.openxmlformats.org/presentationml/2006/main">
  <p:tag name="PA" val="v3.0.1"/>
</p:tagLst>
</file>

<file path=ppt/tags/tag17.xml><?xml version="1.0" encoding="utf-8"?>
<p:tagLst xmlns:p="http://schemas.openxmlformats.org/presentationml/2006/main">
  <p:tag name="PA" val="v3.0.1"/>
</p:tagLst>
</file>

<file path=ppt/tags/tag18.xml><?xml version="1.0" encoding="utf-8"?>
<p:tagLst xmlns:p="http://schemas.openxmlformats.org/presentationml/2006/main">
  <p:tag name="PA" val="v3.0.1"/>
</p:tagLst>
</file>

<file path=ppt/tags/tag19.xml><?xml version="1.0" encoding="utf-8"?>
<p:tagLst xmlns:p="http://schemas.openxmlformats.org/presentationml/2006/main">
  <p:tag name="PA" val="v3.0.1"/>
</p:tagLst>
</file>

<file path=ppt/tags/tag2.xml><?xml version="1.0" encoding="utf-8"?>
<p:tagLst xmlns:p="http://schemas.openxmlformats.org/presentationml/2006/main">
  <p:tag name="PA" val="v3.0.1"/>
</p:tagLst>
</file>

<file path=ppt/tags/tag20.xml><?xml version="1.0" encoding="utf-8"?>
<p:tagLst xmlns:p="http://schemas.openxmlformats.org/presentationml/2006/main">
  <p:tag name="PA" val="v3.0.1"/>
</p:tagLst>
</file>

<file path=ppt/tags/tag21.xml><?xml version="1.0" encoding="utf-8"?>
<p:tagLst xmlns:p="http://schemas.openxmlformats.org/presentationml/2006/main">
  <p:tag name="PA" val="v3.0.1"/>
</p:tagLst>
</file>

<file path=ppt/tags/tag22.xml><?xml version="1.0" encoding="utf-8"?>
<p:tagLst xmlns:p="http://schemas.openxmlformats.org/presentationml/2006/main">
  <p:tag name="PA" val="v3.0.1"/>
</p:tagLst>
</file>

<file path=ppt/tags/tag23.xml><?xml version="1.0" encoding="utf-8"?>
<p:tagLst xmlns:p="http://schemas.openxmlformats.org/presentationml/2006/main">
  <p:tag name="PA" val="v3.0.1"/>
</p:tagLst>
</file>

<file path=ppt/tags/tag24.xml><?xml version="1.0" encoding="utf-8"?>
<p:tagLst xmlns:p="http://schemas.openxmlformats.org/presentationml/2006/main">
  <p:tag name="KSO_WM_UNIT_TABLE_BEAUTIFY" val="smartTable{c3999fd8-6dec-4951-a903-41a4f118d4c7}"/>
  <p:tag name="TABLE_ENDDRAG_ORIGIN_RECT" val="657*403"/>
  <p:tag name="TABLE_ENDDRAG_RECT" val="151*123*657*403"/>
</p:tagLst>
</file>

<file path=ppt/tags/tag25.xml><?xml version="1.0" encoding="utf-8"?>
<p:tagLst xmlns:p="http://schemas.openxmlformats.org/presentationml/2006/main">
  <p:tag name="PA" val="v3.0.1"/>
</p:tagLst>
</file>

<file path=ppt/tags/tag26.xml><?xml version="1.0" encoding="utf-8"?>
<p:tagLst xmlns:p="http://schemas.openxmlformats.org/presentationml/2006/main">
  <p:tag name="PA" val="v3.0.1"/>
</p:tagLst>
</file>

<file path=ppt/tags/tag27.xml><?xml version="1.0" encoding="utf-8"?>
<p:tagLst xmlns:p="http://schemas.openxmlformats.org/presentationml/2006/main">
  <p:tag name="PA" val="v3.0.1"/>
</p:tagLst>
</file>

<file path=ppt/tags/tag28.xml><?xml version="1.0" encoding="utf-8"?>
<p:tagLst xmlns:p="http://schemas.openxmlformats.org/presentationml/2006/main">
  <p:tag name="PA" val="v3.0.1"/>
</p:tagLst>
</file>

<file path=ppt/tags/tag29.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30.xml><?xml version="1.0" encoding="utf-8"?>
<p:tagLst xmlns:p="http://schemas.openxmlformats.org/presentationml/2006/main">
  <p:tag name="PA" val="v3.0.1"/>
</p:tagLst>
</file>

<file path=ppt/tags/tag31.xml><?xml version="1.0" encoding="utf-8"?>
<p:tagLst xmlns:p="http://schemas.openxmlformats.org/presentationml/2006/main">
  <p:tag name="PA" val="v3.0.1"/>
</p:tagLst>
</file>

<file path=ppt/tags/tag32.xml><?xml version="1.0" encoding="utf-8"?>
<p:tagLst xmlns:p="http://schemas.openxmlformats.org/presentationml/2006/main">
  <p:tag name="PA" val="v3.0.1"/>
</p:tagLst>
</file>

<file path=ppt/tags/tag33.xml><?xml version="1.0" encoding="utf-8"?>
<p:tagLst xmlns:p="http://schemas.openxmlformats.org/presentationml/2006/main">
  <p:tag name="PA" val="v3.0.1"/>
</p:tagLst>
</file>

<file path=ppt/tags/tag34.xml><?xml version="1.0" encoding="utf-8"?>
<p:tagLst xmlns:p="http://schemas.openxmlformats.org/presentationml/2006/main">
  <p:tag name="PA" val="v3.0.1"/>
</p:tagLst>
</file>

<file path=ppt/tags/tag35.xml><?xml version="1.0" encoding="utf-8"?>
<p:tagLst xmlns:p="http://schemas.openxmlformats.org/presentationml/2006/main">
  <p:tag name="PA" val="v3.0.1"/>
</p:tagLst>
</file>

<file path=ppt/tags/tag36.xml><?xml version="1.0" encoding="utf-8"?>
<p:tagLst xmlns:p="http://schemas.openxmlformats.org/presentationml/2006/main">
  <p:tag name="PA" val="v3.0.1"/>
</p:tagLst>
</file>

<file path=ppt/tags/tag37.xml><?xml version="1.0" encoding="utf-8"?>
<p:tagLst xmlns:p="http://schemas.openxmlformats.org/presentationml/2006/main">
  <p:tag name="PA" val="v3.0.1"/>
</p:tagLst>
</file>

<file path=ppt/tags/tag38.xml><?xml version="1.0" encoding="utf-8"?>
<p:tagLst xmlns:p="http://schemas.openxmlformats.org/presentationml/2006/main">
  <p:tag name="PA" val="v3.0.1"/>
</p:tagLst>
</file>

<file path=ppt/tags/tag39.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40.xml><?xml version="1.0" encoding="utf-8"?>
<p:tagLst xmlns:p="http://schemas.openxmlformats.org/presentationml/2006/main">
  <p:tag name="PA" val="v3.0.1"/>
</p:tagLst>
</file>

<file path=ppt/tags/tag41.xml><?xml version="1.0" encoding="utf-8"?>
<p:tagLst xmlns:p="http://schemas.openxmlformats.org/presentationml/2006/main">
  <p:tag name="PA" val="v3.0.1"/>
</p:tagLst>
</file>

<file path=ppt/tags/tag42.xml><?xml version="1.0" encoding="utf-8"?>
<p:tagLst xmlns:p="http://schemas.openxmlformats.org/presentationml/2006/main">
  <p:tag name="PA" val="v3.0.1"/>
</p:tagLst>
</file>

<file path=ppt/tags/tag43.xml><?xml version="1.0" encoding="utf-8"?>
<p:tagLst xmlns:p="http://schemas.openxmlformats.org/presentationml/2006/main">
  <p:tag name="PA" val="v3.0.1"/>
</p:tagLst>
</file>

<file path=ppt/tags/tag44.xml><?xml version="1.0" encoding="utf-8"?>
<p:tagLst xmlns:p="http://schemas.openxmlformats.org/presentationml/2006/main">
  <p:tag name="PA" val="v3.0.1"/>
</p:tagLst>
</file>

<file path=ppt/tags/tag45.xml><?xml version="1.0" encoding="utf-8"?>
<p:tagLst xmlns:p="http://schemas.openxmlformats.org/presentationml/2006/main">
  <p:tag name="PA" val="v3.0.1"/>
</p:tagLst>
</file>

<file path=ppt/tags/tag46.xml><?xml version="1.0" encoding="utf-8"?>
<p:tagLst xmlns:p="http://schemas.openxmlformats.org/presentationml/2006/main">
  <p:tag name="PA" val="v3.0.1"/>
</p:tagLst>
</file>

<file path=ppt/tags/tag47.xml><?xml version="1.0" encoding="utf-8"?>
<p:tagLst xmlns:p="http://schemas.openxmlformats.org/presentationml/2006/main">
  <p:tag name="PA" val="v3.0.1"/>
</p:tagLst>
</file>

<file path=ppt/tags/tag48.xml><?xml version="1.0" encoding="utf-8"?>
<p:tagLst xmlns:p="http://schemas.openxmlformats.org/presentationml/2006/main">
  <p:tag name="PA" val="v3.0.1"/>
</p:tagLst>
</file>

<file path=ppt/tags/tag49.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50.xml><?xml version="1.0" encoding="utf-8"?>
<p:tagLst xmlns:p="http://schemas.openxmlformats.org/presentationml/2006/main">
  <p:tag name="PA" val="v3.0.1"/>
</p:tagLst>
</file>

<file path=ppt/tags/tag51.xml><?xml version="1.0" encoding="utf-8"?>
<p:tagLst xmlns:p="http://schemas.openxmlformats.org/presentationml/2006/main">
  <p:tag name="PA" val="v3.0.1"/>
</p:tagLst>
</file>

<file path=ppt/tags/tag52.xml><?xml version="1.0" encoding="utf-8"?>
<p:tagLst xmlns:p="http://schemas.openxmlformats.org/presentationml/2006/main">
  <p:tag name="PA" val="v3.0.1"/>
</p:tagLst>
</file>

<file path=ppt/tags/tag53.xml><?xml version="1.0" encoding="utf-8"?>
<p:tagLst xmlns:p="http://schemas.openxmlformats.org/presentationml/2006/main">
  <p:tag name="PA" val="v3.0.1"/>
</p:tagLst>
</file>

<file path=ppt/tags/tag54.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2688</Words>
  <Application>WPS 演示</Application>
  <PresentationFormat>自定义</PresentationFormat>
  <Paragraphs>411</Paragraphs>
  <Slides>24</Slides>
  <Notes>24</Notes>
  <HiddenSlides>0</HiddenSlides>
  <MMClips>0</MMClips>
  <ScaleCrop>false</ScaleCrop>
  <HeadingPairs>
    <vt:vector size="6" baseType="variant">
      <vt:variant>
        <vt:lpstr>已用的字体</vt:lpstr>
      </vt:variant>
      <vt:variant>
        <vt:i4>22</vt:i4>
      </vt:variant>
      <vt:variant>
        <vt:lpstr>主题</vt:lpstr>
      </vt:variant>
      <vt:variant>
        <vt:i4>10</vt:i4>
      </vt:variant>
      <vt:variant>
        <vt:lpstr>幻灯片标题</vt:lpstr>
      </vt:variant>
      <vt:variant>
        <vt:i4>24</vt:i4>
      </vt:variant>
    </vt:vector>
  </HeadingPairs>
  <TitlesOfParts>
    <vt:vector size="56" baseType="lpstr">
      <vt:lpstr>Arial</vt:lpstr>
      <vt:lpstr>宋体</vt:lpstr>
      <vt:lpstr>Wingdings</vt:lpstr>
      <vt:lpstr>Calibri</vt:lpstr>
      <vt:lpstr>Impact</vt:lpstr>
      <vt:lpstr>Signika</vt:lpstr>
      <vt:lpstr>Segoe Print</vt:lpstr>
      <vt:lpstr>Open Sans Extrabold</vt:lpstr>
      <vt:lpstr>LiHei Pro</vt:lpstr>
      <vt:lpstr>迷你简汉真广标</vt:lpstr>
      <vt:lpstr>ITC Avant Garde Std Bk</vt:lpstr>
      <vt:lpstr>Century Gothic</vt:lpstr>
      <vt:lpstr>华文新魏</vt:lpstr>
      <vt:lpstr>仿宋_GB2312</vt:lpstr>
      <vt:lpstr>仿宋</vt:lpstr>
      <vt:lpstr>微软雅黑</vt:lpstr>
      <vt:lpstr>黑体</vt:lpstr>
      <vt:lpstr>Calibri</vt:lpstr>
      <vt:lpstr>Times New Roman</vt:lpstr>
      <vt:lpstr>Arial Unicode MS</vt:lpstr>
      <vt:lpstr>等线</vt:lpstr>
      <vt:lpstr>等线 Light</vt:lpstr>
      <vt:lpstr>Office 主题​​</vt:lpstr>
      <vt:lpstr>1_Office Theme</vt:lpstr>
      <vt:lpstr>2_Office Theme</vt:lpstr>
      <vt:lpstr>3_Office Theme</vt:lpstr>
      <vt:lpstr>4_Office Theme</vt:lpstr>
      <vt:lpstr>5_Office Theme</vt:lpstr>
      <vt:lpstr>6_Office Theme</vt:lpstr>
      <vt:lpstr>7_Office Theme</vt:lpstr>
      <vt:lpstr>8_Office Theme</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商务ppt</dc:title>
  <dc:creator>lzj</dc:creator>
  <cp:lastModifiedBy>老学生一枚</cp:lastModifiedBy>
  <cp:revision>3213</cp:revision>
  <dcterms:created xsi:type="dcterms:W3CDTF">2015-12-01T09:06:00Z</dcterms:created>
  <dcterms:modified xsi:type="dcterms:W3CDTF">2021-08-18T02:07:49Z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2052-11.1.0.10650</vt:lpwstr>
  </property>
  <property fmtid="{D5CDD505-2E9C-101B-9397-08002B2CF9AE}" pid="3" name="ICV">
    <vt:lpwstr>81557922A8764532BE805527169EBAF4</vt:lpwstr>
  </property>
</Properties>
</file>